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6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52A355-5AE7-482C-B197-68308CA4B448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1DFB4-8320-4EA0-89F9-1EB0D776E1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样题－</a:t>
            </a:r>
            <a:r>
              <a:rPr lang="en-US" altLang="zh-CN" dirty="0" smtClean="0"/>
              <a:t>1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1DFB4-8320-4EA0-89F9-1EB0D776E10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1"/>
          <p:cNvSpPr>
            <a:spLocks noChangeAspect="1" noChangeArrowheads="1"/>
          </p:cNvSpPr>
          <p:nvPr/>
        </p:nvSpPr>
        <p:spPr bwMode="auto">
          <a:xfrm>
            <a:off x="6590924" y="1823734"/>
            <a:ext cx="1874107" cy="1656184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7" name="Text Box 18"/>
          <p:cNvSpPr txBox="1">
            <a:spLocks noChangeAspect="1" noChangeArrowheads="1"/>
          </p:cNvSpPr>
          <p:nvPr/>
        </p:nvSpPr>
        <p:spPr bwMode="auto">
          <a:xfrm>
            <a:off x="7308305" y="3119879"/>
            <a:ext cx="1302816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ea typeface="黑体" pitchFamily="2" charset="-122"/>
              </a:rPr>
              <a:t>合作伙伴</a:t>
            </a:r>
            <a:endParaRPr lang="en-US" altLang="zh-CN" sz="1600" dirty="0">
              <a:ea typeface="黑体" pitchFamily="2" charset="-122"/>
            </a:endParaRPr>
          </a:p>
        </p:txBody>
      </p:sp>
      <p:sp>
        <p:nvSpPr>
          <p:cNvPr id="195" name="Rectangle 11"/>
          <p:cNvSpPr>
            <a:spLocks noChangeAspect="1" noChangeArrowheads="1"/>
          </p:cNvSpPr>
          <p:nvPr/>
        </p:nvSpPr>
        <p:spPr bwMode="auto">
          <a:xfrm>
            <a:off x="5868144" y="3911966"/>
            <a:ext cx="2444488" cy="216024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" name="Rectangle 11"/>
          <p:cNvSpPr>
            <a:spLocks noChangeAspect="1" noChangeArrowheads="1"/>
          </p:cNvSpPr>
          <p:nvPr/>
        </p:nvSpPr>
        <p:spPr bwMode="auto">
          <a:xfrm>
            <a:off x="467544" y="714356"/>
            <a:ext cx="3528392" cy="4781786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" name="Text Box 18"/>
          <p:cNvSpPr txBox="1">
            <a:spLocks noChangeAspect="1" noChangeArrowheads="1"/>
          </p:cNvSpPr>
          <p:nvPr/>
        </p:nvSpPr>
        <p:spPr bwMode="auto">
          <a:xfrm>
            <a:off x="7164288" y="5640158"/>
            <a:ext cx="158954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ea typeface="黑体" pitchFamily="2" charset="-122"/>
              </a:rPr>
              <a:t>公司分部</a:t>
            </a:r>
            <a:endParaRPr lang="en-US" altLang="zh-CN" sz="1600" dirty="0">
              <a:ea typeface="黑体" pitchFamily="2" charset="-122"/>
            </a:endParaRPr>
          </a:p>
        </p:txBody>
      </p:sp>
      <p:sp>
        <p:nvSpPr>
          <p:cNvPr id="115" name="Text Box 18"/>
          <p:cNvSpPr txBox="1">
            <a:spLocks noChangeAspect="1" noChangeArrowheads="1"/>
          </p:cNvSpPr>
          <p:nvPr/>
        </p:nvSpPr>
        <p:spPr bwMode="auto">
          <a:xfrm>
            <a:off x="2996374" y="5064094"/>
            <a:ext cx="1122505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ea typeface="黑体" pitchFamily="2" charset="-122"/>
              </a:rPr>
              <a:t>公司总部</a:t>
            </a:r>
            <a:endParaRPr lang="en-US" altLang="zh-CN" sz="1600" dirty="0">
              <a:ea typeface="黑体" pitchFamily="2" charset="-122"/>
            </a:endParaRPr>
          </a:p>
        </p:txBody>
      </p:sp>
      <p:sp>
        <p:nvSpPr>
          <p:cNvPr id="136" name="Text Box 18"/>
          <p:cNvSpPr txBox="1">
            <a:spLocks noChangeAspect="1" noChangeArrowheads="1"/>
          </p:cNvSpPr>
          <p:nvPr/>
        </p:nvSpPr>
        <p:spPr bwMode="auto">
          <a:xfrm>
            <a:off x="2730318" y="2876132"/>
            <a:ext cx="119874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dirty="0" smtClean="0">
                <a:ea typeface="黑体" pitchFamily="2" charset="-122"/>
              </a:rPr>
              <a:t>RT1</a:t>
            </a:r>
          </a:p>
        </p:txBody>
      </p:sp>
      <p:cxnSp>
        <p:nvCxnSpPr>
          <p:cNvPr id="217" name="直接连接符 216"/>
          <p:cNvCxnSpPr/>
          <p:nvPr/>
        </p:nvCxnSpPr>
        <p:spPr>
          <a:xfrm rot="10800000">
            <a:off x="1187624" y="3407910"/>
            <a:ext cx="864096" cy="576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/>
          <p:nvPr/>
        </p:nvCxnSpPr>
        <p:spPr>
          <a:xfrm rot="5400000">
            <a:off x="1583668" y="3443914"/>
            <a:ext cx="108012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/>
          <p:nvPr/>
        </p:nvCxnSpPr>
        <p:spPr>
          <a:xfrm flipV="1">
            <a:off x="1187624" y="2831846"/>
            <a:ext cx="864096" cy="5040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>
            <a:endCxn id="18" idx="7"/>
          </p:cNvCxnSpPr>
          <p:nvPr/>
        </p:nvCxnSpPr>
        <p:spPr>
          <a:xfrm>
            <a:off x="3500430" y="3508418"/>
            <a:ext cx="3284200" cy="12408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/>
          <p:cNvCxnSpPr/>
          <p:nvPr/>
        </p:nvCxnSpPr>
        <p:spPr>
          <a:xfrm flipV="1">
            <a:off x="3500430" y="2471806"/>
            <a:ext cx="3951890" cy="9571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/>
          <p:cNvCxnSpPr/>
          <p:nvPr/>
        </p:nvCxnSpPr>
        <p:spPr>
          <a:xfrm rot="5400000">
            <a:off x="615774" y="3983180"/>
            <a:ext cx="85725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直接连接符 247"/>
          <p:cNvCxnSpPr/>
          <p:nvPr/>
        </p:nvCxnSpPr>
        <p:spPr>
          <a:xfrm>
            <a:off x="2197324" y="2831846"/>
            <a:ext cx="1078532" cy="6480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81"/>
          <p:cNvGrpSpPr>
            <a:grpSpLocks noChangeAspect="1"/>
          </p:cNvGrpSpPr>
          <p:nvPr/>
        </p:nvGrpSpPr>
        <p:grpSpPr bwMode="auto">
          <a:xfrm>
            <a:off x="755576" y="3191886"/>
            <a:ext cx="592062" cy="429656"/>
            <a:chOff x="470" y="447"/>
            <a:chExt cx="576" cy="418"/>
          </a:xfrm>
        </p:grpSpPr>
        <p:sp>
          <p:nvSpPr>
            <p:cNvPr id="147" name="AutoShape 82"/>
            <p:cNvSpPr>
              <a:spLocks noChangeAspect="1" noChangeArrowheads="1" noTextEdit="1"/>
            </p:cNvSpPr>
            <p:nvPr/>
          </p:nvSpPr>
          <p:spPr bwMode="auto">
            <a:xfrm>
              <a:off x="470" y="447"/>
              <a:ext cx="576" cy="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83"/>
            <p:cNvSpPr>
              <a:spLocks/>
            </p:cNvSpPr>
            <p:nvPr/>
          </p:nvSpPr>
          <p:spPr bwMode="auto">
            <a:xfrm>
              <a:off x="759" y="613"/>
              <a:ext cx="286" cy="252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86" y="85"/>
                </a:cxn>
                <a:cxn ang="0">
                  <a:pos x="0" y="252"/>
                </a:cxn>
                <a:cxn ang="0">
                  <a:pos x="0" y="166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</a:cxnLst>
              <a:rect l="0" t="0" r="r" b="b"/>
              <a:pathLst>
                <a:path w="286" h="252">
                  <a:moveTo>
                    <a:pt x="286" y="0"/>
                  </a:moveTo>
                  <a:lnTo>
                    <a:pt x="286" y="85"/>
                  </a:lnTo>
                  <a:lnTo>
                    <a:pt x="0" y="252"/>
                  </a:lnTo>
                  <a:lnTo>
                    <a:pt x="0" y="166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1D29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84"/>
            <p:cNvSpPr>
              <a:spLocks/>
            </p:cNvSpPr>
            <p:nvPr/>
          </p:nvSpPr>
          <p:spPr bwMode="auto">
            <a:xfrm>
              <a:off x="471" y="613"/>
              <a:ext cx="288" cy="252"/>
            </a:xfrm>
            <a:custGeom>
              <a:avLst/>
              <a:gdLst/>
              <a:ahLst/>
              <a:cxnLst>
                <a:cxn ang="0">
                  <a:pos x="288" y="166"/>
                </a:cxn>
                <a:cxn ang="0">
                  <a:pos x="288" y="252"/>
                </a:cxn>
                <a:cxn ang="0">
                  <a:pos x="0" y="85"/>
                </a:cxn>
                <a:cxn ang="0">
                  <a:pos x="0" y="0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</a:cxnLst>
              <a:rect l="0" t="0" r="r" b="b"/>
              <a:pathLst>
                <a:path w="288" h="252">
                  <a:moveTo>
                    <a:pt x="288" y="166"/>
                  </a:moveTo>
                  <a:lnTo>
                    <a:pt x="288" y="252"/>
                  </a:lnTo>
                  <a:lnTo>
                    <a:pt x="0" y="85"/>
                  </a:lnTo>
                  <a:lnTo>
                    <a:pt x="0" y="0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close/>
                </a:path>
              </a:pathLst>
            </a:custGeom>
            <a:solidFill>
              <a:srgbClr val="36458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85"/>
            <p:cNvSpPr>
              <a:spLocks/>
            </p:cNvSpPr>
            <p:nvPr/>
          </p:nvSpPr>
          <p:spPr bwMode="auto">
            <a:xfrm>
              <a:off x="471" y="447"/>
              <a:ext cx="574" cy="332"/>
            </a:xfrm>
            <a:custGeom>
              <a:avLst/>
              <a:gdLst/>
              <a:ahLst/>
              <a:cxnLst>
                <a:cxn ang="0">
                  <a:pos x="574" y="166"/>
                </a:cxn>
                <a:cxn ang="0">
                  <a:pos x="288" y="332"/>
                </a:cxn>
                <a:cxn ang="0">
                  <a:pos x="0" y="166"/>
                </a:cxn>
                <a:cxn ang="0">
                  <a:pos x="286" y="0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</a:cxnLst>
              <a:rect l="0" t="0" r="r" b="b"/>
              <a:pathLst>
                <a:path w="574" h="332">
                  <a:moveTo>
                    <a:pt x="574" y="166"/>
                  </a:moveTo>
                  <a:lnTo>
                    <a:pt x="288" y="332"/>
                  </a:lnTo>
                  <a:lnTo>
                    <a:pt x="0" y="166"/>
                  </a:lnTo>
                  <a:lnTo>
                    <a:pt x="286" y="0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close/>
                </a:path>
              </a:pathLst>
            </a:custGeom>
            <a:solidFill>
              <a:srgbClr val="4D61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86"/>
            <p:cNvSpPr>
              <a:spLocks noEditPoints="1"/>
            </p:cNvSpPr>
            <p:nvPr/>
          </p:nvSpPr>
          <p:spPr bwMode="auto">
            <a:xfrm>
              <a:off x="550" y="495"/>
              <a:ext cx="416" cy="241"/>
            </a:xfrm>
            <a:custGeom>
              <a:avLst/>
              <a:gdLst/>
              <a:ahLst/>
              <a:cxnLst>
                <a:cxn ang="0">
                  <a:pos x="483" y="356"/>
                </a:cxn>
                <a:cxn ang="0">
                  <a:pos x="523" y="379"/>
                </a:cxn>
                <a:cxn ang="0">
                  <a:pos x="389" y="457"/>
                </a:cxn>
                <a:cxn ang="0">
                  <a:pos x="255" y="379"/>
                </a:cxn>
                <a:cxn ang="0">
                  <a:pos x="295" y="356"/>
                </a:cxn>
                <a:cxn ang="0">
                  <a:pos x="356" y="391"/>
                </a:cxn>
                <a:cxn ang="0">
                  <a:pos x="356" y="313"/>
                </a:cxn>
                <a:cxn ang="0">
                  <a:pos x="286" y="290"/>
                </a:cxn>
                <a:cxn ang="0">
                  <a:pos x="246" y="249"/>
                </a:cxn>
                <a:cxn ang="0">
                  <a:pos x="113" y="249"/>
                </a:cxn>
                <a:cxn ang="0">
                  <a:pos x="174" y="285"/>
                </a:cxn>
                <a:cxn ang="0">
                  <a:pos x="134" y="308"/>
                </a:cxn>
                <a:cxn ang="0">
                  <a:pos x="0" y="230"/>
                </a:cxn>
                <a:cxn ang="0">
                  <a:pos x="134" y="153"/>
                </a:cxn>
                <a:cxn ang="0">
                  <a:pos x="174" y="176"/>
                </a:cxn>
                <a:cxn ang="0">
                  <a:pos x="113" y="211"/>
                </a:cxn>
                <a:cxn ang="0">
                  <a:pos x="244" y="211"/>
                </a:cxn>
                <a:cxn ang="0">
                  <a:pos x="286" y="165"/>
                </a:cxn>
                <a:cxn ang="0">
                  <a:pos x="369" y="140"/>
                </a:cxn>
                <a:cxn ang="0">
                  <a:pos x="369" y="66"/>
                </a:cxn>
                <a:cxn ang="0">
                  <a:pos x="308" y="101"/>
                </a:cxn>
                <a:cxn ang="0">
                  <a:pos x="268" y="78"/>
                </a:cxn>
                <a:cxn ang="0">
                  <a:pos x="402" y="0"/>
                </a:cxn>
                <a:cxn ang="0">
                  <a:pos x="536" y="78"/>
                </a:cxn>
                <a:cxn ang="0">
                  <a:pos x="496" y="101"/>
                </a:cxn>
                <a:cxn ang="0">
                  <a:pos x="435" y="66"/>
                </a:cxn>
                <a:cxn ang="0">
                  <a:pos x="435" y="142"/>
                </a:cxn>
                <a:cxn ang="0">
                  <a:pos x="502" y="165"/>
                </a:cxn>
                <a:cxn ang="0">
                  <a:pos x="541" y="204"/>
                </a:cxn>
                <a:cxn ang="0">
                  <a:pos x="672" y="204"/>
                </a:cxn>
                <a:cxn ang="0">
                  <a:pos x="611" y="169"/>
                </a:cxn>
                <a:cxn ang="0">
                  <a:pos x="650" y="145"/>
                </a:cxn>
                <a:cxn ang="0">
                  <a:pos x="785" y="223"/>
                </a:cxn>
                <a:cxn ang="0">
                  <a:pos x="651" y="301"/>
                </a:cxn>
                <a:cxn ang="0">
                  <a:pos x="611" y="278"/>
                </a:cxn>
                <a:cxn ang="0">
                  <a:pos x="672" y="242"/>
                </a:cxn>
                <a:cxn ang="0">
                  <a:pos x="545" y="242"/>
                </a:cxn>
                <a:cxn ang="0">
                  <a:pos x="502" y="290"/>
                </a:cxn>
                <a:cxn ang="0">
                  <a:pos x="422" y="315"/>
                </a:cxn>
                <a:cxn ang="0">
                  <a:pos x="422" y="391"/>
                </a:cxn>
                <a:cxn ang="0">
                  <a:pos x="483" y="356"/>
                </a:cxn>
                <a:cxn ang="0">
                  <a:pos x="483" y="356"/>
                </a:cxn>
                <a:cxn ang="0">
                  <a:pos x="483" y="356"/>
                </a:cxn>
                <a:cxn ang="0">
                  <a:pos x="338" y="260"/>
                </a:cxn>
                <a:cxn ang="0">
                  <a:pos x="450" y="260"/>
                </a:cxn>
                <a:cxn ang="0">
                  <a:pos x="450" y="195"/>
                </a:cxn>
                <a:cxn ang="0">
                  <a:pos x="338" y="195"/>
                </a:cxn>
                <a:cxn ang="0">
                  <a:pos x="338" y="260"/>
                </a:cxn>
              </a:cxnLst>
              <a:rect l="0" t="0" r="r" b="b"/>
              <a:pathLst>
                <a:path w="785" h="457">
                  <a:moveTo>
                    <a:pt x="483" y="356"/>
                  </a:moveTo>
                  <a:cubicBezTo>
                    <a:pt x="523" y="379"/>
                    <a:pt x="523" y="379"/>
                    <a:pt x="523" y="379"/>
                  </a:cubicBezTo>
                  <a:cubicBezTo>
                    <a:pt x="389" y="457"/>
                    <a:pt x="389" y="457"/>
                    <a:pt x="389" y="457"/>
                  </a:cubicBezTo>
                  <a:cubicBezTo>
                    <a:pt x="255" y="379"/>
                    <a:pt x="255" y="379"/>
                    <a:pt x="255" y="379"/>
                  </a:cubicBezTo>
                  <a:cubicBezTo>
                    <a:pt x="295" y="356"/>
                    <a:pt x="295" y="356"/>
                    <a:pt x="295" y="356"/>
                  </a:cubicBezTo>
                  <a:cubicBezTo>
                    <a:pt x="356" y="391"/>
                    <a:pt x="356" y="391"/>
                    <a:pt x="356" y="391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30" y="309"/>
                    <a:pt x="306" y="302"/>
                    <a:pt x="286" y="290"/>
                  </a:cubicBezTo>
                  <a:cubicBezTo>
                    <a:pt x="266" y="279"/>
                    <a:pt x="253" y="264"/>
                    <a:pt x="246" y="249"/>
                  </a:cubicBezTo>
                  <a:cubicBezTo>
                    <a:pt x="113" y="249"/>
                    <a:pt x="113" y="249"/>
                    <a:pt x="113" y="249"/>
                  </a:cubicBezTo>
                  <a:cubicBezTo>
                    <a:pt x="174" y="285"/>
                    <a:pt x="174" y="285"/>
                    <a:pt x="174" y="285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34" y="153"/>
                    <a:pt x="134" y="153"/>
                    <a:pt x="134" y="153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244" y="211"/>
                    <a:pt x="244" y="211"/>
                    <a:pt x="244" y="211"/>
                  </a:cubicBezTo>
                  <a:cubicBezTo>
                    <a:pt x="249" y="194"/>
                    <a:pt x="263" y="178"/>
                    <a:pt x="286" y="165"/>
                  </a:cubicBezTo>
                  <a:cubicBezTo>
                    <a:pt x="309" y="151"/>
                    <a:pt x="339" y="143"/>
                    <a:pt x="369" y="140"/>
                  </a:cubicBezTo>
                  <a:cubicBezTo>
                    <a:pt x="369" y="66"/>
                    <a:pt x="369" y="66"/>
                    <a:pt x="369" y="66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496" y="101"/>
                    <a:pt x="496" y="101"/>
                    <a:pt x="496" y="101"/>
                  </a:cubicBezTo>
                  <a:cubicBezTo>
                    <a:pt x="435" y="66"/>
                    <a:pt x="435" y="66"/>
                    <a:pt x="435" y="66"/>
                  </a:cubicBezTo>
                  <a:cubicBezTo>
                    <a:pt x="435" y="87"/>
                    <a:pt x="435" y="117"/>
                    <a:pt x="435" y="142"/>
                  </a:cubicBezTo>
                  <a:cubicBezTo>
                    <a:pt x="460" y="146"/>
                    <a:pt x="483" y="154"/>
                    <a:pt x="502" y="165"/>
                  </a:cubicBezTo>
                  <a:cubicBezTo>
                    <a:pt x="521" y="176"/>
                    <a:pt x="534" y="190"/>
                    <a:pt x="541" y="204"/>
                  </a:cubicBezTo>
                  <a:cubicBezTo>
                    <a:pt x="672" y="204"/>
                    <a:pt x="672" y="204"/>
                    <a:pt x="672" y="204"/>
                  </a:cubicBezTo>
                  <a:cubicBezTo>
                    <a:pt x="611" y="169"/>
                    <a:pt x="611" y="169"/>
                    <a:pt x="611" y="169"/>
                  </a:cubicBezTo>
                  <a:cubicBezTo>
                    <a:pt x="650" y="145"/>
                    <a:pt x="650" y="145"/>
                    <a:pt x="650" y="145"/>
                  </a:cubicBezTo>
                  <a:cubicBezTo>
                    <a:pt x="785" y="223"/>
                    <a:pt x="785" y="223"/>
                    <a:pt x="785" y="223"/>
                  </a:cubicBezTo>
                  <a:cubicBezTo>
                    <a:pt x="651" y="301"/>
                    <a:pt x="651" y="301"/>
                    <a:pt x="651" y="301"/>
                  </a:cubicBezTo>
                  <a:cubicBezTo>
                    <a:pt x="611" y="278"/>
                    <a:pt x="611" y="278"/>
                    <a:pt x="611" y="278"/>
                  </a:cubicBezTo>
                  <a:cubicBezTo>
                    <a:pt x="672" y="242"/>
                    <a:pt x="672" y="242"/>
                    <a:pt x="672" y="242"/>
                  </a:cubicBezTo>
                  <a:cubicBezTo>
                    <a:pt x="637" y="242"/>
                    <a:pt x="587" y="242"/>
                    <a:pt x="545" y="242"/>
                  </a:cubicBezTo>
                  <a:cubicBezTo>
                    <a:pt x="540" y="260"/>
                    <a:pt x="526" y="277"/>
                    <a:pt x="502" y="290"/>
                  </a:cubicBezTo>
                  <a:cubicBezTo>
                    <a:pt x="480" y="303"/>
                    <a:pt x="451" y="312"/>
                    <a:pt x="422" y="315"/>
                  </a:cubicBezTo>
                  <a:cubicBezTo>
                    <a:pt x="422" y="391"/>
                    <a:pt x="422" y="391"/>
                    <a:pt x="422" y="391"/>
                  </a:cubicBezTo>
                  <a:cubicBezTo>
                    <a:pt x="483" y="356"/>
                    <a:pt x="483" y="356"/>
                    <a:pt x="483" y="356"/>
                  </a:cubicBezTo>
                  <a:cubicBezTo>
                    <a:pt x="483" y="356"/>
                    <a:pt x="483" y="356"/>
                    <a:pt x="483" y="356"/>
                  </a:cubicBezTo>
                  <a:cubicBezTo>
                    <a:pt x="483" y="356"/>
                    <a:pt x="483" y="356"/>
                    <a:pt x="483" y="356"/>
                  </a:cubicBezTo>
                  <a:close/>
                  <a:moveTo>
                    <a:pt x="338" y="260"/>
                  </a:moveTo>
                  <a:cubicBezTo>
                    <a:pt x="369" y="278"/>
                    <a:pt x="419" y="278"/>
                    <a:pt x="450" y="260"/>
                  </a:cubicBezTo>
                  <a:cubicBezTo>
                    <a:pt x="481" y="242"/>
                    <a:pt x="481" y="213"/>
                    <a:pt x="450" y="195"/>
                  </a:cubicBezTo>
                  <a:cubicBezTo>
                    <a:pt x="419" y="177"/>
                    <a:pt x="368" y="177"/>
                    <a:pt x="338" y="195"/>
                  </a:cubicBezTo>
                  <a:cubicBezTo>
                    <a:pt x="307" y="213"/>
                    <a:pt x="307" y="242"/>
                    <a:pt x="338" y="260"/>
                  </a:cubicBezTo>
                </a:path>
              </a:pathLst>
            </a:custGeom>
            <a:solidFill>
              <a:srgbClr val="1D29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87"/>
            <p:cNvSpPr>
              <a:spLocks noEditPoints="1"/>
            </p:cNvSpPr>
            <p:nvPr/>
          </p:nvSpPr>
          <p:spPr bwMode="auto">
            <a:xfrm>
              <a:off x="550" y="489"/>
              <a:ext cx="416" cy="241"/>
            </a:xfrm>
            <a:custGeom>
              <a:avLst/>
              <a:gdLst/>
              <a:ahLst/>
              <a:cxnLst>
                <a:cxn ang="0">
                  <a:pos x="483" y="355"/>
                </a:cxn>
                <a:cxn ang="0">
                  <a:pos x="523" y="379"/>
                </a:cxn>
                <a:cxn ang="0">
                  <a:pos x="389" y="456"/>
                </a:cxn>
                <a:cxn ang="0">
                  <a:pos x="255" y="379"/>
                </a:cxn>
                <a:cxn ang="0">
                  <a:pos x="295" y="355"/>
                </a:cxn>
                <a:cxn ang="0">
                  <a:pos x="356" y="391"/>
                </a:cxn>
                <a:cxn ang="0">
                  <a:pos x="356" y="313"/>
                </a:cxn>
                <a:cxn ang="0">
                  <a:pos x="286" y="290"/>
                </a:cxn>
                <a:cxn ang="0">
                  <a:pos x="246" y="249"/>
                </a:cxn>
                <a:cxn ang="0">
                  <a:pos x="113" y="249"/>
                </a:cxn>
                <a:cxn ang="0">
                  <a:pos x="174" y="284"/>
                </a:cxn>
                <a:cxn ang="0">
                  <a:pos x="134" y="308"/>
                </a:cxn>
                <a:cxn ang="0">
                  <a:pos x="0" y="230"/>
                </a:cxn>
                <a:cxn ang="0">
                  <a:pos x="134" y="152"/>
                </a:cxn>
                <a:cxn ang="0">
                  <a:pos x="174" y="175"/>
                </a:cxn>
                <a:cxn ang="0">
                  <a:pos x="113" y="211"/>
                </a:cxn>
                <a:cxn ang="0">
                  <a:pos x="244" y="211"/>
                </a:cxn>
                <a:cxn ang="0">
                  <a:pos x="286" y="165"/>
                </a:cxn>
                <a:cxn ang="0">
                  <a:pos x="369" y="140"/>
                </a:cxn>
                <a:cxn ang="0">
                  <a:pos x="369" y="65"/>
                </a:cxn>
                <a:cxn ang="0">
                  <a:pos x="308" y="101"/>
                </a:cxn>
                <a:cxn ang="0">
                  <a:pos x="268" y="78"/>
                </a:cxn>
                <a:cxn ang="0">
                  <a:pos x="402" y="0"/>
                </a:cxn>
                <a:cxn ang="0">
                  <a:pos x="536" y="78"/>
                </a:cxn>
                <a:cxn ang="0">
                  <a:pos x="496" y="101"/>
                </a:cxn>
                <a:cxn ang="0">
                  <a:pos x="435" y="65"/>
                </a:cxn>
                <a:cxn ang="0">
                  <a:pos x="435" y="142"/>
                </a:cxn>
                <a:cxn ang="0">
                  <a:pos x="502" y="165"/>
                </a:cxn>
                <a:cxn ang="0">
                  <a:pos x="541" y="204"/>
                </a:cxn>
                <a:cxn ang="0">
                  <a:pos x="672" y="204"/>
                </a:cxn>
                <a:cxn ang="0">
                  <a:pos x="611" y="168"/>
                </a:cxn>
                <a:cxn ang="0">
                  <a:pos x="650" y="145"/>
                </a:cxn>
                <a:cxn ang="0">
                  <a:pos x="785" y="223"/>
                </a:cxn>
                <a:cxn ang="0">
                  <a:pos x="651" y="300"/>
                </a:cxn>
                <a:cxn ang="0">
                  <a:pos x="611" y="277"/>
                </a:cxn>
                <a:cxn ang="0">
                  <a:pos x="672" y="242"/>
                </a:cxn>
                <a:cxn ang="0">
                  <a:pos x="545" y="242"/>
                </a:cxn>
                <a:cxn ang="0">
                  <a:pos x="502" y="290"/>
                </a:cxn>
                <a:cxn ang="0">
                  <a:pos x="422" y="314"/>
                </a:cxn>
                <a:cxn ang="0">
                  <a:pos x="422" y="391"/>
                </a:cxn>
                <a:cxn ang="0">
                  <a:pos x="483" y="355"/>
                </a:cxn>
                <a:cxn ang="0">
                  <a:pos x="483" y="355"/>
                </a:cxn>
                <a:cxn ang="0">
                  <a:pos x="483" y="355"/>
                </a:cxn>
                <a:cxn ang="0">
                  <a:pos x="338" y="260"/>
                </a:cxn>
                <a:cxn ang="0">
                  <a:pos x="450" y="260"/>
                </a:cxn>
                <a:cxn ang="0">
                  <a:pos x="450" y="195"/>
                </a:cxn>
                <a:cxn ang="0">
                  <a:pos x="338" y="195"/>
                </a:cxn>
                <a:cxn ang="0">
                  <a:pos x="338" y="260"/>
                </a:cxn>
              </a:cxnLst>
              <a:rect l="0" t="0" r="r" b="b"/>
              <a:pathLst>
                <a:path w="785" h="456">
                  <a:moveTo>
                    <a:pt x="483" y="355"/>
                  </a:moveTo>
                  <a:cubicBezTo>
                    <a:pt x="523" y="379"/>
                    <a:pt x="523" y="379"/>
                    <a:pt x="523" y="379"/>
                  </a:cubicBezTo>
                  <a:cubicBezTo>
                    <a:pt x="389" y="456"/>
                    <a:pt x="389" y="456"/>
                    <a:pt x="389" y="456"/>
                  </a:cubicBezTo>
                  <a:cubicBezTo>
                    <a:pt x="255" y="379"/>
                    <a:pt x="255" y="379"/>
                    <a:pt x="255" y="379"/>
                  </a:cubicBezTo>
                  <a:cubicBezTo>
                    <a:pt x="295" y="355"/>
                    <a:pt x="295" y="355"/>
                    <a:pt x="295" y="355"/>
                  </a:cubicBezTo>
                  <a:cubicBezTo>
                    <a:pt x="356" y="391"/>
                    <a:pt x="356" y="391"/>
                    <a:pt x="356" y="391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30" y="309"/>
                    <a:pt x="306" y="301"/>
                    <a:pt x="286" y="290"/>
                  </a:cubicBezTo>
                  <a:cubicBezTo>
                    <a:pt x="266" y="278"/>
                    <a:pt x="253" y="264"/>
                    <a:pt x="246" y="249"/>
                  </a:cubicBezTo>
                  <a:cubicBezTo>
                    <a:pt x="113" y="249"/>
                    <a:pt x="113" y="249"/>
                    <a:pt x="113" y="249"/>
                  </a:cubicBezTo>
                  <a:cubicBezTo>
                    <a:pt x="174" y="284"/>
                    <a:pt x="174" y="284"/>
                    <a:pt x="174" y="284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74" y="175"/>
                    <a:pt x="174" y="175"/>
                    <a:pt x="174" y="175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244" y="211"/>
                    <a:pt x="244" y="211"/>
                    <a:pt x="244" y="211"/>
                  </a:cubicBezTo>
                  <a:cubicBezTo>
                    <a:pt x="249" y="194"/>
                    <a:pt x="263" y="178"/>
                    <a:pt x="286" y="165"/>
                  </a:cubicBezTo>
                  <a:cubicBezTo>
                    <a:pt x="309" y="151"/>
                    <a:pt x="339" y="143"/>
                    <a:pt x="369" y="140"/>
                  </a:cubicBezTo>
                  <a:cubicBezTo>
                    <a:pt x="369" y="65"/>
                    <a:pt x="369" y="65"/>
                    <a:pt x="369" y="65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496" y="101"/>
                    <a:pt x="496" y="101"/>
                    <a:pt x="496" y="101"/>
                  </a:cubicBezTo>
                  <a:cubicBezTo>
                    <a:pt x="435" y="65"/>
                    <a:pt x="435" y="65"/>
                    <a:pt x="435" y="65"/>
                  </a:cubicBezTo>
                  <a:cubicBezTo>
                    <a:pt x="435" y="87"/>
                    <a:pt x="435" y="117"/>
                    <a:pt x="435" y="142"/>
                  </a:cubicBezTo>
                  <a:cubicBezTo>
                    <a:pt x="460" y="146"/>
                    <a:pt x="483" y="154"/>
                    <a:pt x="502" y="165"/>
                  </a:cubicBezTo>
                  <a:cubicBezTo>
                    <a:pt x="521" y="176"/>
                    <a:pt x="534" y="189"/>
                    <a:pt x="541" y="204"/>
                  </a:cubicBezTo>
                  <a:cubicBezTo>
                    <a:pt x="672" y="204"/>
                    <a:pt x="672" y="204"/>
                    <a:pt x="672" y="204"/>
                  </a:cubicBezTo>
                  <a:cubicBezTo>
                    <a:pt x="611" y="168"/>
                    <a:pt x="611" y="168"/>
                    <a:pt x="611" y="168"/>
                  </a:cubicBezTo>
                  <a:cubicBezTo>
                    <a:pt x="650" y="145"/>
                    <a:pt x="650" y="145"/>
                    <a:pt x="650" y="145"/>
                  </a:cubicBezTo>
                  <a:cubicBezTo>
                    <a:pt x="785" y="223"/>
                    <a:pt x="785" y="223"/>
                    <a:pt x="785" y="223"/>
                  </a:cubicBezTo>
                  <a:cubicBezTo>
                    <a:pt x="651" y="300"/>
                    <a:pt x="651" y="300"/>
                    <a:pt x="651" y="300"/>
                  </a:cubicBezTo>
                  <a:cubicBezTo>
                    <a:pt x="611" y="277"/>
                    <a:pt x="611" y="277"/>
                    <a:pt x="611" y="277"/>
                  </a:cubicBezTo>
                  <a:cubicBezTo>
                    <a:pt x="672" y="242"/>
                    <a:pt x="672" y="242"/>
                    <a:pt x="672" y="242"/>
                  </a:cubicBezTo>
                  <a:cubicBezTo>
                    <a:pt x="637" y="242"/>
                    <a:pt x="587" y="242"/>
                    <a:pt x="545" y="242"/>
                  </a:cubicBezTo>
                  <a:cubicBezTo>
                    <a:pt x="540" y="259"/>
                    <a:pt x="526" y="276"/>
                    <a:pt x="502" y="290"/>
                  </a:cubicBezTo>
                  <a:cubicBezTo>
                    <a:pt x="480" y="303"/>
                    <a:pt x="451" y="311"/>
                    <a:pt x="422" y="314"/>
                  </a:cubicBezTo>
                  <a:cubicBezTo>
                    <a:pt x="422" y="391"/>
                    <a:pt x="422" y="391"/>
                    <a:pt x="422" y="391"/>
                  </a:cubicBezTo>
                  <a:cubicBezTo>
                    <a:pt x="483" y="355"/>
                    <a:pt x="483" y="355"/>
                    <a:pt x="483" y="355"/>
                  </a:cubicBezTo>
                  <a:cubicBezTo>
                    <a:pt x="483" y="355"/>
                    <a:pt x="483" y="355"/>
                    <a:pt x="483" y="355"/>
                  </a:cubicBezTo>
                  <a:cubicBezTo>
                    <a:pt x="483" y="355"/>
                    <a:pt x="483" y="355"/>
                    <a:pt x="483" y="355"/>
                  </a:cubicBezTo>
                  <a:close/>
                  <a:moveTo>
                    <a:pt x="338" y="260"/>
                  </a:moveTo>
                  <a:cubicBezTo>
                    <a:pt x="369" y="278"/>
                    <a:pt x="419" y="278"/>
                    <a:pt x="450" y="260"/>
                  </a:cubicBezTo>
                  <a:cubicBezTo>
                    <a:pt x="481" y="242"/>
                    <a:pt x="481" y="213"/>
                    <a:pt x="450" y="195"/>
                  </a:cubicBezTo>
                  <a:cubicBezTo>
                    <a:pt x="419" y="177"/>
                    <a:pt x="368" y="177"/>
                    <a:pt x="338" y="195"/>
                  </a:cubicBezTo>
                  <a:cubicBezTo>
                    <a:pt x="307" y="213"/>
                    <a:pt x="307" y="242"/>
                    <a:pt x="338" y="26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>
              <a:off x="519" y="673"/>
              <a:ext cx="30" cy="48"/>
            </a:xfrm>
            <a:custGeom>
              <a:avLst/>
              <a:gdLst/>
              <a:ahLst/>
              <a:cxnLst>
                <a:cxn ang="0">
                  <a:pos x="27" y="5"/>
                </a:cxn>
                <a:cxn ang="0">
                  <a:pos x="46" y="21"/>
                </a:cxn>
                <a:cxn ang="0">
                  <a:pos x="54" y="45"/>
                </a:cxn>
                <a:cxn ang="0">
                  <a:pos x="40" y="36"/>
                </a:cxn>
                <a:cxn ang="0">
                  <a:pos x="27" y="17"/>
                </a:cxn>
                <a:cxn ang="0">
                  <a:pos x="20" y="15"/>
                </a:cxn>
                <a:cxn ang="0">
                  <a:pos x="17" y="20"/>
                </a:cxn>
                <a:cxn ang="0">
                  <a:pos x="20" y="28"/>
                </a:cxn>
                <a:cxn ang="0">
                  <a:pos x="36" y="43"/>
                </a:cxn>
                <a:cxn ang="0">
                  <a:pos x="48" y="55"/>
                </a:cxn>
                <a:cxn ang="0">
                  <a:pos x="56" y="77"/>
                </a:cxn>
                <a:cxn ang="0">
                  <a:pos x="49" y="90"/>
                </a:cxn>
                <a:cxn ang="0">
                  <a:pos x="28" y="85"/>
                </a:cxn>
                <a:cxn ang="0">
                  <a:pos x="9" y="67"/>
                </a:cxn>
                <a:cxn ang="0">
                  <a:pos x="0" y="42"/>
                </a:cxn>
                <a:cxn ang="0">
                  <a:pos x="14" y="50"/>
                </a:cxn>
                <a:cxn ang="0">
                  <a:pos x="19" y="63"/>
                </a:cxn>
                <a:cxn ang="0">
                  <a:pos x="29" y="72"/>
                </a:cxn>
                <a:cxn ang="0">
                  <a:pos x="37" y="75"/>
                </a:cxn>
                <a:cxn ang="0">
                  <a:pos x="42" y="70"/>
                </a:cxn>
                <a:cxn ang="0">
                  <a:pos x="32" y="55"/>
                </a:cxn>
                <a:cxn ang="0">
                  <a:pos x="13" y="37"/>
                </a:cxn>
                <a:cxn ang="0">
                  <a:pos x="2" y="13"/>
                </a:cxn>
                <a:cxn ang="0">
                  <a:pos x="10" y="1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</a:cxnLst>
              <a:rect l="0" t="0" r="r" b="b"/>
              <a:pathLst>
                <a:path w="56" h="92">
                  <a:moveTo>
                    <a:pt x="27" y="5"/>
                  </a:moveTo>
                  <a:cubicBezTo>
                    <a:pt x="35" y="9"/>
                    <a:pt x="41" y="15"/>
                    <a:pt x="46" y="21"/>
                  </a:cubicBezTo>
                  <a:cubicBezTo>
                    <a:pt x="51" y="28"/>
                    <a:pt x="54" y="36"/>
                    <a:pt x="54" y="4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29"/>
                    <a:pt x="35" y="22"/>
                    <a:pt x="27" y="17"/>
                  </a:cubicBezTo>
                  <a:cubicBezTo>
                    <a:pt x="24" y="16"/>
                    <a:pt x="22" y="15"/>
                    <a:pt x="20" y="15"/>
                  </a:cubicBezTo>
                  <a:cubicBezTo>
                    <a:pt x="18" y="16"/>
                    <a:pt x="17" y="17"/>
                    <a:pt x="17" y="20"/>
                  </a:cubicBezTo>
                  <a:cubicBezTo>
                    <a:pt x="17" y="23"/>
                    <a:pt x="18" y="26"/>
                    <a:pt x="20" y="28"/>
                  </a:cubicBezTo>
                  <a:cubicBezTo>
                    <a:pt x="22" y="30"/>
                    <a:pt x="27" y="35"/>
                    <a:pt x="36" y="43"/>
                  </a:cubicBezTo>
                  <a:cubicBezTo>
                    <a:pt x="42" y="48"/>
                    <a:pt x="45" y="52"/>
                    <a:pt x="48" y="55"/>
                  </a:cubicBezTo>
                  <a:cubicBezTo>
                    <a:pt x="53" y="62"/>
                    <a:pt x="56" y="69"/>
                    <a:pt x="56" y="77"/>
                  </a:cubicBezTo>
                  <a:cubicBezTo>
                    <a:pt x="56" y="84"/>
                    <a:pt x="54" y="88"/>
                    <a:pt x="49" y="90"/>
                  </a:cubicBezTo>
                  <a:cubicBezTo>
                    <a:pt x="44" y="92"/>
                    <a:pt x="37" y="90"/>
                    <a:pt x="28" y="85"/>
                  </a:cubicBezTo>
                  <a:cubicBezTo>
                    <a:pt x="20" y="81"/>
                    <a:pt x="14" y="75"/>
                    <a:pt x="9" y="67"/>
                  </a:cubicBezTo>
                  <a:cubicBezTo>
                    <a:pt x="3" y="59"/>
                    <a:pt x="0" y="51"/>
                    <a:pt x="0" y="42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5"/>
                    <a:pt x="16" y="59"/>
                    <a:pt x="19" y="63"/>
                  </a:cubicBezTo>
                  <a:cubicBezTo>
                    <a:pt x="21" y="67"/>
                    <a:pt x="25" y="70"/>
                    <a:pt x="29" y="72"/>
                  </a:cubicBezTo>
                  <a:cubicBezTo>
                    <a:pt x="32" y="74"/>
                    <a:pt x="35" y="75"/>
                    <a:pt x="37" y="75"/>
                  </a:cubicBezTo>
                  <a:cubicBezTo>
                    <a:pt x="40" y="76"/>
                    <a:pt x="42" y="74"/>
                    <a:pt x="42" y="70"/>
                  </a:cubicBezTo>
                  <a:cubicBezTo>
                    <a:pt x="42" y="66"/>
                    <a:pt x="38" y="61"/>
                    <a:pt x="32" y="55"/>
                  </a:cubicBezTo>
                  <a:cubicBezTo>
                    <a:pt x="20" y="44"/>
                    <a:pt x="14" y="38"/>
                    <a:pt x="13" y="37"/>
                  </a:cubicBezTo>
                  <a:cubicBezTo>
                    <a:pt x="6" y="29"/>
                    <a:pt x="2" y="22"/>
                    <a:pt x="2" y="13"/>
                  </a:cubicBezTo>
                  <a:cubicBezTo>
                    <a:pt x="2" y="6"/>
                    <a:pt x="5" y="2"/>
                    <a:pt x="10" y="1"/>
                  </a:cubicBezTo>
                  <a:cubicBezTo>
                    <a:pt x="15" y="0"/>
                    <a:pt x="21" y="1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>
              <a:off x="550" y="685"/>
              <a:ext cx="46" cy="62"/>
            </a:xfrm>
            <a:custGeom>
              <a:avLst/>
              <a:gdLst/>
              <a:ahLst/>
              <a:cxnLst>
                <a:cxn ang="0">
                  <a:pos x="46" y="27"/>
                </a:cxn>
                <a:cxn ang="0">
                  <a:pos x="36" y="62"/>
                </a:cxn>
                <a:cxn ang="0">
                  <a:pos x="29" y="57"/>
                </a:cxn>
                <a:cxn ang="0">
                  <a:pos x="23" y="27"/>
                </a:cxn>
                <a:cxn ang="0">
                  <a:pos x="17" y="51"/>
                </a:cxn>
                <a:cxn ang="0">
                  <a:pos x="9" y="46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3" y="36"/>
                </a:cxn>
                <a:cxn ang="0">
                  <a:pos x="19" y="12"/>
                </a:cxn>
                <a:cxn ang="0">
                  <a:pos x="27" y="16"/>
                </a:cxn>
                <a:cxn ang="0">
                  <a:pos x="33" y="47"/>
                </a:cxn>
                <a:cxn ang="0">
                  <a:pos x="38" y="23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</a:cxnLst>
              <a:rect l="0" t="0" r="r" b="b"/>
              <a:pathLst>
                <a:path w="46" h="62">
                  <a:moveTo>
                    <a:pt x="46" y="27"/>
                  </a:moveTo>
                  <a:lnTo>
                    <a:pt x="36" y="62"/>
                  </a:lnTo>
                  <a:lnTo>
                    <a:pt x="29" y="57"/>
                  </a:lnTo>
                  <a:lnTo>
                    <a:pt x="23" y="27"/>
                  </a:lnTo>
                  <a:lnTo>
                    <a:pt x="17" y="51"/>
                  </a:lnTo>
                  <a:lnTo>
                    <a:pt x="9" y="46"/>
                  </a:lnTo>
                  <a:lnTo>
                    <a:pt x="0" y="0"/>
                  </a:lnTo>
                  <a:lnTo>
                    <a:pt x="8" y="5"/>
                  </a:lnTo>
                  <a:lnTo>
                    <a:pt x="13" y="36"/>
                  </a:lnTo>
                  <a:lnTo>
                    <a:pt x="19" y="12"/>
                  </a:lnTo>
                  <a:lnTo>
                    <a:pt x="27" y="16"/>
                  </a:lnTo>
                  <a:lnTo>
                    <a:pt x="33" y="47"/>
                  </a:lnTo>
                  <a:lnTo>
                    <a:pt x="38" y="23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>
              <a:off x="600" y="714"/>
              <a:ext cx="7" cy="45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45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</a:cxnLst>
              <a:rect l="0" t="0" r="r" b="b"/>
              <a:pathLst>
                <a:path w="7" h="45">
                  <a:moveTo>
                    <a:pt x="7" y="5"/>
                  </a:moveTo>
                  <a:lnTo>
                    <a:pt x="7" y="45"/>
                  </a:lnTo>
                  <a:lnTo>
                    <a:pt x="0" y="41"/>
                  </a:lnTo>
                  <a:lnTo>
                    <a:pt x="0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>
              <a:off x="611" y="721"/>
              <a:ext cx="29" cy="51"/>
            </a:xfrm>
            <a:custGeom>
              <a:avLst/>
              <a:gdLst/>
              <a:ahLst/>
              <a:cxnLst>
                <a:cxn ang="0">
                  <a:pos x="29" y="17"/>
                </a:cxn>
                <a:cxn ang="0">
                  <a:pos x="29" y="24"/>
                </a:cxn>
                <a:cxn ang="0">
                  <a:pos x="19" y="18"/>
                </a:cxn>
                <a:cxn ang="0">
                  <a:pos x="19" y="51"/>
                </a:cxn>
                <a:cxn ang="0">
                  <a:pos x="11" y="46"/>
                </a:cxn>
                <a:cxn ang="0">
                  <a:pos x="11" y="14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</a:cxnLst>
              <a:rect l="0" t="0" r="r" b="b"/>
              <a:pathLst>
                <a:path w="29" h="51">
                  <a:moveTo>
                    <a:pt x="29" y="17"/>
                  </a:moveTo>
                  <a:lnTo>
                    <a:pt x="29" y="24"/>
                  </a:lnTo>
                  <a:lnTo>
                    <a:pt x="19" y="18"/>
                  </a:lnTo>
                  <a:lnTo>
                    <a:pt x="19" y="51"/>
                  </a:lnTo>
                  <a:lnTo>
                    <a:pt x="11" y="46"/>
                  </a:lnTo>
                  <a:lnTo>
                    <a:pt x="11" y="14"/>
                  </a:lnTo>
                  <a:lnTo>
                    <a:pt x="0" y="7"/>
                  </a:lnTo>
                  <a:lnTo>
                    <a:pt x="0" y="0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>
              <a:off x="642" y="745"/>
              <a:ext cx="33" cy="4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52" y="25"/>
                </a:cxn>
                <a:cxn ang="0">
                  <a:pos x="62" y="50"/>
                </a:cxn>
                <a:cxn ang="0">
                  <a:pos x="48" y="42"/>
                </a:cxn>
                <a:cxn ang="0">
                  <a:pos x="43" y="30"/>
                </a:cxn>
                <a:cxn ang="0">
                  <a:pos x="33" y="21"/>
                </a:cxn>
                <a:cxn ang="0">
                  <a:pos x="19" y="21"/>
                </a:cxn>
                <a:cxn ang="0">
                  <a:pos x="15" y="36"/>
                </a:cxn>
                <a:cxn ang="0">
                  <a:pos x="19" y="56"/>
                </a:cxn>
                <a:cxn ang="0">
                  <a:pos x="33" y="72"/>
                </a:cxn>
                <a:cxn ang="0">
                  <a:pos x="43" y="74"/>
                </a:cxn>
                <a:cxn ang="0">
                  <a:pos x="48" y="64"/>
                </a:cxn>
                <a:cxn ang="0">
                  <a:pos x="62" y="72"/>
                </a:cxn>
                <a:cxn ang="0">
                  <a:pos x="53" y="90"/>
                </a:cxn>
                <a:cxn ang="0">
                  <a:pos x="33" y="86"/>
                </a:cxn>
                <a:cxn ang="0">
                  <a:pos x="9" y="61"/>
                </a:cxn>
                <a:cxn ang="0">
                  <a:pos x="0" y="28"/>
                </a:cxn>
                <a:cxn ang="0">
                  <a:pos x="9" y="4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</a:cxnLst>
              <a:rect l="0" t="0" r="r" b="b"/>
              <a:pathLst>
                <a:path w="62" h="92">
                  <a:moveTo>
                    <a:pt x="33" y="7"/>
                  </a:moveTo>
                  <a:cubicBezTo>
                    <a:pt x="41" y="11"/>
                    <a:pt x="47" y="17"/>
                    <a:pt x="52" y="25"/>
                  </a:cubicBezTo>
                  <a:cubicBezTo>
                    <a:pt x="58" y="33"/>
                    <a:pt x="61" y="41"/>
                    <a:pt x="62" y="50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7" y="38"/>
                    <a:pt x="46" y="34"/>
                    <a:pt x="43" y="30"/>
                  </a:cubicBezTo>
                  <a:cubicBezTo>
                    <a:pt x="40" y="26"/>
                    <a:pt x="37" y="23"/>
                    <a:pt x="33" y="21"/>
                  </a:cubicBezTo>
                  <a:cubicBezTo>
                    <a:pt x="27" y="17"/>
                    <a:pt x="22" y="17"/>
                    <a:pt x="19" y="21"/>
                  </a:cubicBezTo>
                  <a:cubicBezTo>
                    <a:pt x="16" y="24"/>
                    <a:pt x="15" y="29"/>
                    <a:pt x="15" y="36"/>
                  </a:cubicBezTo>
                  <a:cubicBezTo>
                    <a:pt x="15" y="44"/>
                    <a:pt x="16" y="50"/>
                    <a:pt x="19" y="56"/>
                  </a:cubicBezTo>
                  <a:cubicBezTo>
                    <a:pt x="22" y="63"/>
                    <a:pt x="27" y="69"/>
                    <a:pt x="33" y="72"/>
                  </a:cubicBezTo>
                  <a:cubicBezTo>
                    <a:pt x="37" y="75"/>
                    <a:pt x="41" y="75"/>
                    <a:pt x="43" y="74"/>
                  </a:cubicBezTo>
                  <a:cubicBezTo>
                    <a:pt x="46" y="72"/>
                    <a:pt x="47" y="69"/>
                    <a:pt x="48" y="64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81"/>
                    <a:pt x="58" y="87"/>
                    <a:pt x="53" y="90"/>
                  </a:cubicBezTo>
                  <a:cubicBezTo>
                    <a:pt x="48" y="92"/>
                    <a:pt x="41" y="91"/>
                    <a:pt x="33" y="86"/>
                  </a:cubicBezTo>
                  <a:cubicBezTo>
                    <a:pt x="23" y="81"/>
                    <a:pt x="15" y="72"/>
                    <a:pt x="9" y="61"/>
                  </a:cubicBezTo>
                  <a:cubicBezTo>
                    <a:pt x="3" y="50"/>
                    <a:pt x="0" y="39"/>
                    <a:pt x="0" y="28"/>
                  </a:cubicBezTo>
                  <a:cubicBezTo>
                    <a:pt x="0" y="16"/>
                    <a:pt x="3" y="8"/>
                    <a:pt x="9" y="4"/>
                  </a:cubicBezTo>
                  <a:cubicBezTo>
                    <a:pt x="15" y="0"/>
                    <a:pt x="23" y="1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93"/>
            <p:cNvSpPr>
              <a:spLocks/>
            </p:cNvSpPr>
            <p:nvPr/>
          </p:nvSpPr>
          <p:spPr bwMode="auto">
            <a:xfrm>
              <a:off x="680" y="761"/>
              <a:ext cx="30" cy="57"/>
            </a:xfrm>
            <a:custGeom>
              <a:avLst/>
              <a:gdLst/>
              <a:ahLst/>
              <a:cxnLst>
                <a:cxn ang="0">
                  <a:pos x="30" y="17"/>
                </a:cxn>
                <a:cxn ang="0">
                  <a:pos x="30" y="57"/>
                </a:cxn>
                <a:cxn ang="0">
                  <a:pos x="22" y="53"/>
                </a:cxn>
                <a:cxn ang="0">
                  <a:pos x="22" y="35"/>
                </a:cxn>
                <a:cxn ang="0">
                  <a:pos x="8" y="27"/>
                </a:cxn>
                <a:cxn ang="0">
                  <a:pos x="8" y="45"/>
                </a:cxn>
                <a:cxn ang="0">
                  <a:pos x="0" y="40"/>
                </a:cxn>
                <a:cxn ang="0">
                  <a:pos x="0" y="0"/>
                </a:cxn>
                <a:cxn ang="0">
                  <a:pos x="8" y="4"/>
                </a:cxn>
                <a:cxn ang="0">
                  <a:pos x="8" y="20"/>
                </a:cxn>
                <a:cxn ang="0">
                  <a:pos x="22" y="28"/>
                </a:cxn>
                <a:cxn ang="0">
                  <a:pos x="23" y="13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</a:cxnLst>
              <a:rect l="0" t="0" r="r" b="b"/>
              <a:pathLst>
                <a:path w="30" h="57">
                  <a:moveTo>
                    <a:pt x="30" y="17"/>
                  </a:moveTo>
                  <a:lnTo>
                    <a:pt x="30" y="57"/>
                  </a:lnTo>
                  <a:lnTo>
                    <a:pt x="22" y="53"/>
                  </a:lnTo>
                  <a:lnTo>
                    <a:pt x="22" y="35"/>
                  </a:lnTo>
                  <a:lnTo>
                    <a:pt x="8" y="27"/>
                  </a:lnTo>
                  <a:lnTo>
                    <a:pt x="8" y="45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0"/>
                  </a:lnTo>
                  <a:lnTo>
                    <a:pt x="22" y="28"/>
                  </a:lnTo>
                  <a:lnTo>
                    <a:pt x="23" y="13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0" name="Text Box 18"/>
          <p:cNvSpPr txBox="1">
            <a:spLocks noChangeAspect="1" noChangeArrowheads="1"/>
          </p:cNvSpPr>
          <p:nvPr/>
        </p:nvSpPr>
        <p:spPr bwMode="auto">
          <a:xfrm>
            <a:off x="7164288" y="1895742"/>
            <a:ext cx="5715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 smtClean="0">
                <a:ea typeface="黑体" pitchFamily="2" charset="-122"/>
              </a:rPr>
              <a:t>RT3</a:t>
            </a:r>
            <a:endParaRPr lang="en-US" altLang="zh-CN" sz="1600" dirty="0">
              <a:ea typeface="黑体" pitchFamily="2" charset="-122"/>
            </a:endParaRPr>
          </a:p>
        </p:txBody>
      </p:sp>
      <p:sp>
        <p:nvSpPr>
          <p:cNvPr id="252" name="Text Box 18"/>
          <p:cNvSpPr txBox="1">
            <a:spLocks noChangeAspect="1" noChangeArrowheads="1"/>
          </p:cNvSpPr>
          <p:nvPr/>
        </p:nvSpPr>
        <p:spPr bwMode="auto">
          <a:xfrm>
            <a:off x="2500298" y="2626082"/>
            <a:ext cx="5715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 smtClean="0">
                <a:ea typeface="黑体" pitchFamily="2" charset="-122"/>
              </a:rPr>
              <a:t>SW2</a:t>
            </a:r>
            <a:endParaRPr lang="en-US" altLang="zh-CN" sz="1600" dirty="0">
              <a:ea typeface="黑体" pitchFamily="2" charset="-122"/>
            </a:endParaRPr>
          </a:p>
        </p:txBody>
      </p:sp>
      <p:sp>
        <p:nvSpPr>
          <p:cNvPr id="253" name="Text Box 18"/>
          <p:cNvSpPr txBox="1">
            <a:spLocks noChangeAspect="1" noChangeArrowheads="1"/>
          </p:cNvSpPr>
          <p:nvPr/>
        </p:nvSpPr>
        <p:spPr bwMode="auto">
          <a:xfrm>
            <a:off x="1912264" y="4127990"/>
            <a:ext cx="5715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 smtClean="0">
                <a:ea typeface="黑体" pitchFamily="2" charset="-122"/>
              </a:rPr>
              <a:t>SW3</a:t>
            </a:r>
            <a:endParaRPr lang="en-US" altLang="zh-CN" sz="1600" dirty="0">
              <a:ea typeface="黑体" pitchFamily="2" charset="-122"/>
            </a:endParaRPr>
          </a:p>
        </p:txBody>
      </p:sp>
      <p:sp>
        <p:nvSpPr>
          <p:cNvPr id="254" name="Text Box 18"/>
          <p:cNvSpPr txBox="1">
            <a:spLocks noChangeAspect="1" noChangeArrowheads="1"/>
          </p:cNvSpPr>
          <p:nvPr/>
        </p:nvSpPr>
        <p:spPr bwMode="auto">
          <a:xfrm>
            <a:off x="755576" y="2903854"/>
            <a:ext cx="5715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 smtClean="0">
                <a:ea typeface="黑体" pitchFamily="2" charset="-122"/>
              </a:rPr>
              <a:t>SW1</a:t>
            </a:r>
            <a:endParaRPr lang="en-US" altLang="zh-CN" sz="1600" dirty="0">
              <a:ea typeface="黑体" pitchFamily="2" charset="-122"/>
            </a:endParaRPr>
          </a:p>
        </p:txBody>
      </p:sp>
      <p:cxnSp>
        <p:nvCxnSpPr>
          <p:cNvPr id="224" name="直接连接符 223"/>
          <p:cNvCxnSpPr/>
          <p:nvPr/>
        </p:nvCxnSpPr>
        <p:spPr>
          <a:xfrm flipV="1">
            <a:off x="2123728" y="3407910"/>
            <a:ext cx="1152128" cy="5744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7" name="Group 81"/>
          <p:cNvGrpSpPr>
            <a:grpSpLocks noChangeAspect="1"/>
          </p:cNvGrpSpPr>
          <p:nvPr/>
        </p:nvGrpSpPr>
        <p:grpSpPr bwMode="auto">
          <a:xfrm>
            <a:off x="1835696" y="3769660"/>
            <a:ext cx="592062" cy="428628"/>
            <a:chOff x="470" y="447"/>
            <a:chExt cx="576" cy="417"/>
          </a:xfrm>
        </p:grpSpPr>
        <p:sp>
          <p:nvSpPr>
            <p:cNvPr id="160" name="AutoShape 82"/>
            <p:cNvSpPr>
              <a:spLocks noChangeAspect="1" noChangeArrowheads="1" noTextEdit="1"/>
            </p:cNvSpPr>
            <p:nvPr/>
          </p:nvSpPr>
          <p:spPr bwMode="auto">
            <a:xfrm>
              <a:off x="470" y="447"/>
              <a:ext cx="576" cy="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83"/>
            <p:cNvSpPr>
              <a:spLocks/>
            </p:cNvSpPr>
            <p:nvPr/>
          </p:nvSpPr>
          <p:spPr bwMode="auto">
            <a:xfrm>
              <a:off x="759" y="613"/>
              <a:ext cx="286" cy="252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86" y="85"/>
                </a:cxn>
                <a:cxn ang="0">
                  <a:pos x="0" y="252"/>
                </a:cxn>
                <a:cxn ang="0">
                  <a:pos x="0" y="166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</a:cxnLst>
              <a:rect l="0" t="0" r="r" b="b"/>
              <a:pathLst>
                <a:path w="286" h="252">
                  <a:moveTo>
                    <a:pt x="286" y="0"/>
                  </a:moveTo>
                  <a:lnTo>
                    <a:pt x="286" y="85"/>
                  </a:lnTo>
                  <a:lnTo>
                    <a:pt x="0" y="252"/>
                  </a:lnTo>
                  <a:lnTo>
                    <a:pt x="0" y="166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1D29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84"/>
            <p:cNvSpPr>
              <a:spLocks/>
            </p:cNvSpPr>
            <p:nvPr/>
          </p:nvSpPr>
          <p:spPr bwMode="auto">
            <a:xfrm>
              <a:off x="471" y="613"/>
              <a:ext cx="288" cy="252"/>
            </a:xfrm>
            <a:custGeom>
              <a:avLst/>
              <a:gdLst/>
              <a:ahLst/>
              <a:cxnLst>
                <a:cxn ang="0">
                  <a:pos x="288" y="166"/>
                </a:cxn>
                <a:cxn ang="0">
                  <a:pos x="288" y="252"/>
                </a:cxn>
                <a:cxn ang="0">
                  <a:pos x="0" y="85"/>
                </a:cxn>
                <a:cxn ang="0">
                  <a:pos x="0" y="0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</a:cxnLst>
              <a:rect l="0" t="0" r="r" b="b"/>
              <a:pathLst>
                <a:path w="288" h="252">
                  <a:moveTo>
                    <a:pt x="288" y="166"/>
                  </a:moveTo>
                  <a:lnTo>
                    <a:pt x="288" y="252"/>
                  </a:lnTo>
                  <a:lnTo>
                    <a:pt x="0" y="85"/>
                  </a:lnTo>
                  <a:lnTo>
                    <a:pt x="0" y="0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close/>
                </a:path>
              </a:pathLst>
            </a:custGeom>
            <a:solidFill>
              <a:srgbClr val="36458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85"/>
            <p:cNvSpPr>
              <a:spLocks/>
            </p:cNvSpPr>
            <p:nvPr/>
          </p:nvSpPr>
          <p:spPr bwMode="auto">
            <a:xfrm>
              <a:off x="471" y="447"/>
              <a:ext cx="574" cy="332"/>
            </a:xfrm>
            <a:custGeom>
              <a:avLst/>
              <a:gdLst/>
              <a:ahLst/>
              <a:cxnLst>
                <a:cxn ang="0">
                  <a:pos x="574" y="166"/>
                </a:cxn>
                <a:cxn ang="0">
                  <a:pos x="288" y="332"/>
                </a:cxn>
                <a:cxn ang="0">
                  <a:pos x="0" y="166"/>
                </a:cxn>
                <a:cxn ang="0">
                  <a:pos x="286" y="0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</a:cxnLst>
              <a:rect l="0" t="0" r="r" b="b"/>
              <a:pathLst>
                <a:path w="574" h="332">
                  <a:moveTo>
                    <a:pt x="574" y="166"/>
                  </a:moveTo>
                  <a:lnTo>
                    <a:pt x="288" y="332"/>
                  </a:lnTo>
                  <a:lnTo>
                    <a:pt x="0" y="166"/>
                  </a:lnTo>
                  <a:lnTo>
                    <a:pt x="286" y="0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close/>
                </a:path>
              </a:pathLst>
            </a:custGeom>
            <a:solidFill>
              <a:srgbClr val="4D61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86"/>
            <p:cNvSpPr>
              <a:spLocks noEditPoints="1"/>
            </p:cNvSpPr>
            <p:nvPr/>
          </p:nvSpPr>
          <p:spPr bwMode="auto">
            <a:xfrm>
              <a:off x="550" y="495"/>
              <a:ext cx="416" cy="241"/>
            </a:xfrm>
            <a:custGeom>
              <a:avLst/>
              <a:gdLst/>
              <a:ahLst/>
              <a:cxnLst>
                <a:cxn ang="0">
                  <a:pos x="483" y="356"/>
                </a:cxn>
                <a:cxn ang="0">
                  <a:pos x="523" y="379"/>
                </a:cxn>
                <a:cxn ang="0">
                  <a:pos x="389" y="457"/>
                </a:cxn>
                <a:cxn ang="0">
                  <a:pos x="255" y="379"/>
                </a:cxn>
                <a:cxn ang="0">
                  <a:pos x="295" y="356"/>
                </a:cxn>
                <a:cxn ang="0">
                  <a:pos x="356" y="391"/>
                </a:cxn>
                <a:cxn ang="0">
                  <a:pos x="356" y="313"/>
                </a:cxn>
                <a:cxn ang="0">
                  <a:pos x="286" y="290"/>
                </a:cxn>
                <a:cxn ang="0">
                  <a:pos x="246" y="249"/>
                </a:cxn>
                <a:cxn ang="0">
                  <a:pos x="113" y="249"/>
                </a:cxn>
                <a:cxn ang="0">
                  <a:pos x="174" y="285"/>
                </a:cxn>
                <a:cxn ang="0">
                  <a:pos x="134" y="308"/>
                </a:cxn>
                <a:cxn ang="0">
                  <a:pos x="0" y="230"/>
                </a:cxn>
                <a:cxn ang="0">
                  <a:pos x="134" y="153"/>
                </a:cxn>
                <a:cxn ang="0">
                  <a:pos x="174" y="176"/>
                </a:cxn>
                <a:cxn ang="0">
                  <a:pos x="113" y="211"/>
                </a:cxn>
                <a:cxn ang="0">
                  <a:pos x="244" y="211"/>
                </a:cxn>
                <a:cxn ang="0">
                  <a:pos x="286" y="165"/>
                </a:cxn>
                <a:cxn ang="0">
                  <a:pos x="369" y="140"/>
                </a:cxn>
                <a:cxn ang="0">
                  <a:pos x="369" y="66"/>
                </a:cxn>
                <a:cxn ang="0">
                  <a:pos x="308" y="101"/>
                </a:cxn>
                <a:cxn ang="0">
                  <a:pos x="268" y="78"/>
                </a:cxn>
                <a:cxn ang="0">
                  <a:pos x="402" y="0"/>
                </a:cxn>
                <a:cxn ang="0">
                  <a:pos x="536" y="78"/>
                </a:cxn>
                <a:cxn ang="0">
                  <a:pos x="496" y="101"/>
                </a:cxn>
                <a:cxn ang="0">
                  <a:pos x="435" y="66"/>
                </a:cxn>
                <a:cxn ang="0">
                  <a:pos x="435" y="142"/>
                </a:cxn>
                <a:cxn ang="0">
                  <a:pos x="502" y="165"/>
                </a:cxn>
                <a:cxn ang="0">
                  <a:pos x="541" y="204"/>
                </a:cxn>
                <a:cxn ang="0">
                  <a:pos x="672" y="204"/>
                </a:cxn>
                <a:cxn ang="0">
                  <a:pos x="611" y="169"/>
                </a:cxn>
                <a:cxn ang="0">
                  <a:pos x="650" y="145"/>
                </a:cxn>
                <a:cxn ang="0">
                  <a:pos x="785" y="223"/>
                </a:cxn>
                <a:cxn ang="0">
                  <a:pos x="651" y="301"/>
                </a:cxn>
                <a:cxn ang="0">
                  <a:pos x="611" y="278"/>
                </a:cxn>
                <a:cxn ang="0">
                  <a:pos x="672" y="242"/>
                </a:cxn>
                <a:cxn ang="0">
                  <a:pos x="545" y="242"/>
                </a:cxn>
                <a:cxn ang="0">
                  <a:pos x="502" y="290"/>
                </a:cxn>
                <a:cxn ang="0">
                  <a:pos x="422" y="315"/>
                </a:cxn>
                <a:cxn ang="0">
                  <a:pos x="422" y="391"/>
                </a:cxn>
                <a:cxn ang="0">
                  <a:pos x="483" y="356"/>
                </a:cxn>
                <a:cxn ang="0">
                  <a:pos x="483" y="356"/>
                </a:cxn>
                <a:cxn ang="0">
                  <a:pos x="483" y="356"/>
                </a:cxn>
                <a:cxn ang="0">
                  <a:pos x="338" y="260"/>
                </a:cxn>
                <a:cxn ang="0">
                  <a:pos x="450" y="260"/>
                </a:cxn>
                <a:cxn ang="0">
                  <a:pos x="450" y="195"/>
                </a:cxn>
                <a:cxn ang="0">
                  <a:pos x="338" y="195"/>
                </a:cxn>
                <a:cxn ang="0">
                  <a:pos x="338" y="260"/>
                </a:cxn>
              </a:cxnLst>
              <a:rect l="0" t="0" r="r" b="b"/>
              <a:pathLst>
                <a:path w="785" h="457">
                  <a:moveTo>
                    <a:pt x="483" y="356"/>
                  </a:moveTo>
                  <a:cubicBezTo>
                    <a:pt x="523" y="379"/>
                    <a:pt x="523" y="379"/>
                    <a:pt x="523" y="379"/>
                  </a:cubicBezTo>
                  <a:cubicBezTo>
                    <a:pt x="389" y="457"/>
                    <a:pt x="389" y="457"/>
                    <a:pt x="389" y="457"/>
                  </a:cubicBezTo>
                  <a:cubicBezTo>
                    <a:pt x="255" y="379"/>
                    <a:pt x="255" y="379"/>
                    <a:pt x="255" y="379"/>
                  </a:cubicBezTo>
                  <a:cubicBezTo>
                    <a:pt x="295" y="356"/>
                    <a:pt x="295" y="356"/>
                    <a:pt x="295" y="356"/>
                  </a:cubicBezTo>
                  <a:cubicBezTo>
                    <a:pt x="356" y="391"/>
                    <a:pt x="356" y="391"/>
                    <a:pt x="356" y="391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30" y="309"/>
                    <a:pt x="306" y="302"/>
                    <a:pt x="286" y="290"/>
                  </a:cubicBezTo>
                  <a:cubicBezTo>
                    <a:pt x="266" y="279"/>
                    <a:pt x="253" y="264"/>
                    <a:pt x="246" y="249"/>
                  </a:cubicBezTo>
                  <a:cubicBezTo>
                    <a:pt x="113" y="249"/>
                    <a:pt x="113" y="249"/>
                    <a:pt x="113" y="249"/>
                  </a:cubicBezTo>
                  <a:cubicBezTo>
                    <a:pt x="174" y="285"/>
                    <a:pt x="174" y="285"/>
                    <a:pt x="174" y="285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34" y="153"/>
                    <a:pt x="134" y="153"/>
                    <a:pt x="134" y="153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244" y="211"/>
                    <a:pt x="244" y="211"/>
                    <a:pt x="244" y="211"/>
                  </a:cubicBezTo>
                  <a:cubicBezTo>
                    <a:pt x="249" y="194"/>
                    <a:pt x="263" y="178"/>
                    <a:pt x="286" y="165"/>
                  </a:cubicBezTo>
                  <a:cubicBezTo>
                    <a:pt x="309" y="151"/>
                    <a:pt x="339" y="143"/>
                    <a:pt x="369" y="140"/>
                  </a:cubicBezTo>
                  <a:cubicBezTo>
                    <a:pt x="369" y="66"/>
                    <a:pt x="369" y="66"/>
                    <a:pt x="369" y="66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496" y="101"/>
                    <a:pt x="496" y="101"/>
                    <a:pt x="496" y="101"/>
                  </a:cubicBezTo>
                  <a:cubicBezTo>
                    <a:pt x="435" y="66"/>
                    <a:pt x="435" y="66"/>
                    <a:pt x="435" y="66"/>
                  </a:cubicBezTo>
                  <a:cubicBezTo>
                    <a:pt x="435" y="87"/>
                    <a:pt x="435" y="117"/>
                    <a:pt x="435" y="142"/>
                  </a:cubicBezTo>
                  <a:cubicBezTo>
                    <a:pt x="460" y="146"/>
                    <a:pt x="483" y="154"/>
                    <a:pt x="502" y="165"/>
                  </a:cubicBezTo>
                  <a:cubicBezTo>
                    <a:pt x="521" y="176"/>
                    <a:pt x="534" y="190"/>
                    <a:pt x="541" y="204"/>
                  </a:cubicBezTo>
                  <a:cubicBezTo>
                    <a:pt x="672" y="204"/>
                    <a:pt x="672" y="204"/>
                    <a:pt x="672" y="204"/>
                  </a:cubicBezTo>
                  <a:cubicBezTo>
                    <a:pt x="611" y="169"/>
                    <a:pt x="611" y="169"/>
                    <a:pt x="611" y="169"/>
                  </a:cubicBezTo>
                  <a:cubicBezTo>
                    <a:pt x="650" y="145"/>
                    <a:pt x="650" y="145"/>
                    <a:pt x="650" y="145"/>
                  </a:cubicBezTo>
                  <a:cubicBezTo>
                    <a:pt x="785" y="223"/>
                    <a:pt x="785" y="223"/>
                    <a:pt x="785" y="223"/>
                  </a:cubicBezTo>
                  <a:cubicBezTo>
                    <a:pt x="651" y="301"/>
                    <a:pt x="651" y="301"/>
                    <a:pt x="651" y="301"/>
                  </a:cubicBezTo>
                  <a:cubicBezTo>
                    <a:pt x="611" y="278"/>
                    <a:pt x="611" y="278"/>
                    <a:pt x="611" y="278"/>
                  </a:cubicBezTo>
                  <a:cubicBezTo>
                    <a:pt x="672" y="242"/>
                    <a:pt x="672" y="242"/>
                    <a:pt x="672" y="242"/>
                  </a:cubicBezTo>
                  <a:cubicBezTo>
                    <a:pt x="637" y="242"/>
                    <a:pt x="587" y="242"/>
                    <a:pt x="545" y="242"/>
                  </a:cubicBezTo>
                  <a:cubicBezTo>
                    <a:pt x="540" y="260"/>
                    <a:pt x="526" y="277"/>
                    <a:pt x="502" y="290"/>
                  </a:cubicBezTo>
                  <a:cubicBezTo>
                    <a:pt x="480" y="303"/>
                    <a:pt x="451" y="312"/>
                    <a:pt x="422" y="315"/>
                  </a:cubicBezTo>
                  <a:cubicBezTo>
                    <a:pt x="422" y="391"/>
                    <a:pt x="422" y="391"/>
                    <a:pt x="422" y="391"/>
                  </a:cubicBezTo>
                  <a:cubicBezTo>
                    <a:pt x="483" y="356"/>
                    <a:pt x="483" y="356"/>
                    <a:pt x="483" y="356"/>
                  </a:cubicBezTo>
                  <a:cubicBezTo>
                    <a:pt x="483" y="356"/>
                    <a:pt x="483" y="356"/>
                    <a:pt x="483" y="356"/>
                  </a:cubicBezTo>
                  <a:cubicBezTo>
                    <a:pt x="483" y="356"/>
                    <a:pt x="483" y="356"/>
                    <a:pt x="483" y="356"/>
                  </a:cubicBezTo>
                  <a:close/>
                  <a:moveTo>
                    <a:pt x="338" y="260"/>
                  </a:moveTo>
                  <a:cubicBezTo>
                    <a:pt x="369" y="278"/>
                    <a:pt x="419" y="278"/>
                    <a:pt x="450" y="260"/>
                  </a:cubicBezTo>
                  <a:cubicBezTo>
                    <a:pt x="481" y="242"/>
                    <a:pt x="481" y="213"/>
                    <a:pt x="450" y="195"/>
                  </a:cubicBezTo>
                  <a:cubicBezTo>
                    <a:pt x="419" y="177"/>
                    <a:pt x="368" y="177"/>
                    <a:pt x="338" y="195"/>
                  </a:cubicBezTo>
                  <a:cubicBezTo>
                    <a:pt x="307" y="213"/>
                    <a:pt x="307" y="242"/>
                    <a:pt x="338" y="260"/>
                  </a:cubicBezTo>
                </a:path>
              </a:pathLst>
            </a:custGeom>
            <a:solidFill>
              <a:srgbClr val="1D29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87"/>
            <p:cNvSpPr>
              <a:spLocks noEditPoints="1"/>
            </p:cNvSpPr>
            <p:nvPr/>
          </p:nvSpPr>
          <p:spPr bwMode="auto">
            <a:xfrm>
              <a:off x="550" y="489"/>
              <a:ext cx="416" cy="241"/>
            </a:xfrm>
            <a:custGeom>
              <a:avLst/>
              <a:gdLst/>
              <a:ahLst/>
              <a:cxnLst>
                <a:cxn ang="0">
                  <a:pos x="483" y="355"/>
                </a:cxn>
                <a:cxn ang="0">
                  <a:pos x="523" y="379"/>
                </a:cxn>
                <a:cxn ang="0">
                  <a:pos x="389" y="456"/>
                </a:cxn>
                <a:cxn ang="0">
                  <a:pos x="255" y="379"/>
                </a:cxn>
                <a:cxn ang="0">
                  <a:pos x="295" y="355"/>
                </a:cxn>
                <a:cxn ang="0">
                  <a:pos x="356" y="391"/>
                </a:cxn>
                <a:cxn ang="0">
                  <a:pos x="356" y="313"/>
                </a:cxn>
                <a:cxn ang="0">
                  <a:pos x="286" y="290"/>
                </a:cxn>
                <a:cxn ang="0">
                  <a:pos x="246" y="249"/>
                </a:cxn>
                <a:cxn ang="0">
                  <a:pos x="113" y="249"/>
                </a:cxn>
                <a:cxn ang="0">
                  <a:pos x="174" y="284"/>
                </a:cxn>
                <a:cxn ang="0">
                  <a:pos x="134" y="308"/>
                </a:cxn>
                <a:cxn ang="0">
                  <a:pos x="0" y="230"/>
                </a:cxn>
                <a:cxn ang="0">
                  <a:pos x="134" y="152"/>
                </a:cxn>
                <a:cxn ang="0">
                  <a:pos x="174" y="175"/>
                </a:cxn>
                <a:cxn ang="0">
                  <a:pos x="113" y="211"/>
                </a:cxn>
                <a:cxn ang="0">
                  <a:pos x="244" y="211"/>
                </a:cxn>
                <a:cxn ang="0">
                  <a:pos x="286" y="165"/>
                </a:cxn>
                <a:cxn ang="0">
                  <a:pos x="369" y="140"/>
                </a:cxn>
                <a:cxn ang="0">
                  <a:pos x="369" y="65"/>
                </a:cxn>
                <a:cxn ang="0">
                  <a:pos x="308" y="101"/>
                </a:cxn>
                <a:cxn ang="0">
                  <a:pos x="268" y="78"/>
                </a:cxn>
                <a:cxn ang="0">
                  <a:pos x="402" y="0"/>
                </a:cxn>
                <a:cxn ang="0">
                  <a:pos x="536" y="78"/>
                </a:cxn>
                <a:cxn ang="0">
                  <a:pos x="496" y="101"/>
                </a:cxn>
                <a:cxn ang="0">
                  <a:pos x="435" y="65"/>
                </a:cxn>
                <a:cxn ang="0">
                  <a:pos x="435" y="142"/>
                </a:cxn>
                <a:cxn ang="0">
                  <a:pos x="502" y="165"/>
                </a:cxn>
                <a:cxn ang="0">
                  <a:pos x="541" y="204"/>
                </a:cxn>
                <a:cxn ang="0">
                  <a:pos x="672" y="204"/>
                </a:cxn>
                <a:cxn ang="0">
                  <a:pos x="611" y="168"/>
                </a:cxn>
                <a:cxn ang="0">
                  <a:pos x="650" y="145"/>
                </a:cxn>
                <a:cxn ang="0">
                  <a:pos x="785" y="223"/>
                </a:cxn>
                <a:cxn ang="0">
                  <a:pos x="651" y="300"/>
                </a:cxn>
                <a:cxn ang="0">
                  <a:pos x="611" y="277"/>
                </a:cxn>
                <a:cxn ang="0">
                  <a:pos x="672" y="242"/>
                </a:cxn>
                <a:cxn ang="0">
                  <a:pos x="545" y="242"/>
                </a:cxn>
                <a:cxn ang="0">
                  <a:pos x="502" y="290"/>
                </a:cxn>
                <a:cxn ang="0">
                  <a:pos x="422" y="314"/>
                </a:cxn>
                <a:cxn ang="0">
                  <a:pos x="422" y="391"/>
                </a:cxn>
                <a:cxn ang="0">
                  <a:pos x="483" y="355"/>
                </a:cxn>
                <a:cxn ang="0">
                  <a:pos x="483" y="355"/>
                </a:cxn>
                <a:cxn ang="0">
                  <a:pos x="483" y="355"/>
                </a:cxn>
                <a:cxn ang="0">
                  <a:pos x="338" y="260"/>
                </a:cxn>
                <a:cxn ang="0">
                  <a:pos x="450" y="260"/>
                </a:cxn>
                <a:cxn ang="0">
                  <a:pos x="450" y="195"/>
                </a:cxn>
                <a:cxn ang="0">
                  <a:pos x="338" y="195"/>
                </a:cxn>
                <a:cxn ang="0">
                  <a:pos x="338" y="260"/>
                </a:cxn>
              </a:cxnLst>
              <a:rect l="0" t="0" r="r" b="b"/>
              <a:pathLst>
                <a:path w="785" h="456">
                  <a:moveTo>
                    <a:pt x="483" y="355"/>
                  </a:moveTo>
                  <a:cubicBezTo>
                    <a:pt x="523" y="379"/>
                    <a:pt x="523" y="379"/>
                    <a:pt x="523" y="379"/>
                  </a:cubicBezTo>
                  <a:cubicBezTo>
                    <a:pt x="389" y="456"/>
                    <a:pt x="389" y="456"/>
                    <a:pt x="389" y="456"/>
                  </a:cubicBezTo>
                  <a:cubicBezTo>
                    <a:pt x="255" y="379"/>
                    <a:pt x="255" y="379"/>
                    <a:pt x="255" y="379"/>
                  </a:cubicBezTo>
                  <a:cubicBezTo>
                    <a:pt x="295" y="355"/>
                    <a:pt x="295" y="355"/>
                    <a:pt x="295" y="355"/>
                  </a:cubicBezTo>
                  <a:cubicBezTo>
                    <a:pt x="356" y="391"/>
                    <a:pt x="356" y="391"/>
                    <a:pt x="356" y="391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30" y="309"/>
                    <a:pt x="306" y="301"/>
                    <a:pt x="286" y="290"/>
                  </a:cubicBezTo>
                  <a:cubicBezTo>
                    <a:pt x="266" y="278"/>
                    <a:pt x="253" y="264"/>
                    <a:pt x="246" y="249"/>
                  </a:cubicBezTo>
                  <a:cubicBezTo>
                    <a:pt x="113" y="249"/>
                    <a:pt x="113" y="249"/>
                    <a:pt x="113" y="249"/>
                  </a:cubicBezTo>
                  <a:cubicBezTo>
                    <a:pt x="174" y="284"/>
                    <a:pt x="174" y="284"/>
                    <a:pt x="174" y="284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74" y="175"/>
                    <a:pt x="174" y="175"/>
                    <a:pt x="174" y="175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244" y="211"/>
                    <a:pt x="244" y="211"/>
                    <a:pt x="244" y="211"/>
                  </a:cubicBezTo>
                  <a:cubicBezTo>
                    <a:pt x="249" y="194"/>
                    <a:pt x="263" y="178"/>
                    <a:pt x="286" y="165"/>
                  </a:cubicBezTo>
                  <a:cubicBezTo>
                    <a:pt x="309" y="151"/>
                    <a:pt x="339" y="143"/>
                    <a:pt x="369" y="140"/>
                  </a:cubicBezTo>
                  <a:cubicBezTo>
                    <a:pt x="369" y="65"/>
                    <a:pt x="369" y="65"/>
                    <a:pt x="369" y="65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496" y="101"/>
                    <a:pt x="496" y="101"/>
                    <a:pt x="496" y="101"/>
                  </a:cubicBezTo>
                  <a:cubicBezTo>
                    <a:pt x="435" y="65"/>
                    <a:pt x="435" y="65"/>
                    <a:pt x="435" y="65"/>
                  </a:cubicBezTo>
                  <a:cubicBezTo>
                    <a:pt x="435" y="87"/>
                    <a:pt x="435" y="117"/>
                    <a:pt x="435" y="142"/>
                  </a:cubicBezTo>
                  <a:cubicBezTo>
                    <a:pt x="460" y="146"/>
                    <a:pt x="483" y="154"/>
                    <a:pt x="502" y="165"/>
                  </a:cubicBezTo>
                  <a:cubicBezTo>
                    <a:pt x="521" y="176"/>
                    <a:pt x="534" y="189"/>
                    <a:pt x="541" y="204"/>
                  </a:cubicBezTo>
                  <a:cubicBezTo>
                    <a:pt x="672" y="204"/>
                    <a:pt x="672" y="204"/>
                    <a:pt x="672" y="204"/>
                  </a:cubicBezTo>
                  <a:cubicBezTo>
                    <a:pt x="611" y="168"/>
                    <a:pt x="611" y="168"/>
                    <a:pt x="611" y="168"/>
                  </a:cubicBezTo>
                  <a:cubicBezTo>
                    <a:pt x="650" y="145"/>
                    <a:pt x="650" y="145"/>
                    <a:pt x="650" y="145"/>
                  </a:cubicBezTo>
                  <a:cubicBezTo>
                    <a:pt x="785" y="223"/>
                    <a:pt x="785" y="223"/>
                    <a:pt x="785" y="223"/>
                  </a:cubicBezTo>
                  <a:cubicBezTo>
                    <a:pt x="651" y="300"/>
                    <a:pt x="651" y="300"/>
                    <a:pt x="651" y="300"/>
                  </a:cubicBezTo>
                  <a:cubicBezTo>
                    <a:pt x="611" y="277"/>
                    <a:pt x="611" y="277"/>
                    <a:pt x="611" y="277"/>
                  </a:cubicBezTo>
                  <a:cubicBezTo>
                    <a:pt x="672" y="242"/>
                    <a:pt x="672" y="242"/>
                    <a:pt x="672" y="242"/>
                  </a:cubicBezTo>
                  <a:cubicBezTo>
                    <a:pt x="637" y="242"/>
                    <a:pt x="587" y="242"/>
                    <a:pt x="545" y="242"/>
                  </a:cubicBezTo>
                  <a:cubicBezTo>
                    <a:pt x="540" y="259"/>
                    <a:pt x="526" y="276"/>
                    <a:pt x="502" y="290"/>
                  </a:cubicBezTo>
                  <a:cubicBezTo>
                    <a:pt x="480" y="303"/>
                    <a:pt x="451" y="311"/>
                    <a:pt x="422" y="314"/>
                  </a:cubicBezTo>
                  <a:cubicBezTo>
                    <a:pt x="422" y="391"/>
                    <a:pt x="422" y="391"/>
                    <a:pt x="422" y="391"/>
                  </a:cubicBezTo>
                  <a:cubicBezTo>
                    <a:pt x="483" y="355"/>
                    <a:pt x="483" y="355"/>
                    <a:pt x="483" y="355"/>
                  </a:cubicBezTo>
                  <a:cubicBezTo>
                    <a:pt x="483" y="355"/>
                    <a:pt x="483" y="355"/>
                    <a:pt x="483" y="355"/>
                  </a:cubicBezTo>
                  <a:cubicBezTo>
                    <a:pt x="483" y="355"/>
                    <a:pt x="483" y="355"/>
                    <a:pt x="483" y="355"/>
                  </a:cubicBezTo>
                  <a:close/>
                  <a:moveTo>
                    <a:pt x="338" y="260"/>
                  </a:moveTo>
                  <a:cubicBezTo>
                    <a:pt x="369" y="278"/>
                    <a:pt x="419" y="278"/>
                    <a:pt x="450" y="260"/>
                  </a:cubicBezTo>
                  <a:cubicBezTo>
                    <a:pt x="481" y="242"/>
                    <a:pt x="481" y="213"/>
                    <a:pt x="450" y="195"/>
                  </a:cubicBezTo>
                  <a:cubicBezTo>
                    <a:pt x="419" y="177"/>
                    <a:pt x="368" y="177"/>
                    <a:pt x="338" y="195"/>
                  </a:cubicBezTo>
                  <a:cubicBezTo>
                    <a:pt x="307" y="213"/>
                    <a:pt x="307" y="242"/>
                    <a:pt x="338" y="26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88"/>
            <p:cNvSpPr>
              <a:spLocks/>
            </p:cNvSpPr>
            <p:nvPr/>
          </p:nvSpPr>
          <p:spPr bwMode="auto">
            <a:xfrm>
              <a:off x="519" y="673"/>
              <a:ext cx="30" cy="48"/>
            </a:xfrm>
            <a:custGeom>
              <a:avLst/>
              <a:gdLst/>
              <a:ahLst/>
              <a:cxnLst>
                <a:cxn ang="0">
                  <a:pos x="27" y="5"/>
                </a:cxn>
                <a:cxn ang="0">
                  <a:pos x="46" y="21"/>
                </a:cxn>
                <a:cxn ang="0">
                  <a:pos x="54" y="45"/>
                </a:cxn>
                <a:cxn ang="0">
                  <a:pos x="40" y="36"/>
                </a:cxn>
                <a:cxn ang="0">
                  <a:pos x="27" y="17"/>
                </a:cxn>
                <a:cxn ang="0">
                  <a:pos x="20" y="15"/>
                </a:cxn>
                <a:cxn ang="0">
                  <a:pos x="17" y="20"/>
                </a:cxn>
                <a:cxn ang="0">
                  <a:pos x="20" y="28"/>
                </a:cxn>
                <a:cxn ang="0">
                  <a:pos x="36" y="43"/>
                </a:cxn>
                <a:cxn ang="0">
                  <a:pos x="48" y="55"/>
                </a:cxn>
                <a:cxn ang="0">
                  <a:pos x="56" y="77"/>
                </a:cxn>
                <a:cxn ang="0">
                  <a:pos x="49" y="90"/>
                </a:cxn>
                <a:cxn ang="0">
                  <a:pos x="28" y="85"/>
                </a:cxn>
                <a:cxn ang="0">
                  <a:pos x="9" y="67"/>
                </a:cxn>
                <a:cxn ang="0">
                  <a:pos x="0" y="42"/>
                </a:cxn>
                <a:cxn ang="0">
                  <a:pos x="14" y="50"/>
                </a:cxn>
                <a:cxn ang="0">
                  <a:pos x="19" y="63"/>
                </a:cxn>
                <a:cxn ang="0">
                  <a:pos x="29" y="72"/>
                </a:cxn>
                <a:cxn ang="0">
                  <a:pos x="37" y="75"/>
                </a:cxn>
                <a:cxn ang="0">
                  <a:pos x="42" y="70"/>
                </a:cxn>
                <a:cxn ang="0">
                  <a:pos x="32" y="55"/>
                </a:cxn>
                <a:cxn ang="0">
                  <a:pos x="13" y="37"/>
                </a:cxn>
                <a:cxn ang="0">
                  <a:pos x="2" y="13"/>
                </a:cxn>
                <a:cxn ang="0">
                  <a:pos x="10" y="1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</a:cxnLst>
              <a:rect l="0" t="0" r="r" b="b"/>
              <a:pathLst>
                <a:path w="56" h="92">
                  <a:moveTo>
                    <a:pt x="27" y="5"/>
                  </a:moveTo>
                  <a:cubicBezTo>
                    <a:pt x="35" y="9"/>
                    <a:pt x="41" y="15"/>
                    <a:pt x="46" y="21"/>
                  </a:cubicBezTo>
                  <a:cubicBezTo>
                    <a:pt x="51" y="28"/>
                    <a:pt x="54" y="36"/>
                    <a:pt x="54" y="4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29"/>
                    <a:pt x="35" y="22"/>
                    <a:pt x="27" y="17"/>
                  </a:cubicBezTo>
                  <a:cubicBezTo>
                    <a:pt x="24" y="16"/>
                    <a:pt x="22" y="15"/>
                    <a:pt x="20" y="15"/>
                  </a:cubicBezTo>
                  <a:cubicBezTo>
                    <a:pt x="18" y="16"/>
                    <a:pt x="17" y="17"/>
                    <a:pt x="17" y="20"/>
                  </a:cubicBezTo>
                  <a:cubicBezTo>
                    <a:pt x="17" y="23"/>
                    <a:pt x="18" y="26"/>
                    <a:pt x="20" y="28"/>
                  </a:cubicBezTo>
                  <a:cubicBezTo>
                    <a:pt x="22" y="30"/>
                    <a:pt x="27" y="35"/>
                    <a:pt x="36" y="43"/>
                  </a:cubicBezTo>
                  <a:cubicBezTo>
                    <a:pt x="42" y="48"/>
                    <a:pt x="45" y="52"/>
                    <a:pt x="48" y="55"/>
                  </a:cubicBezTo>
                  <a:cubicBezTo>
                    <a:pt x="53" y="62"/>
                    <a:pt x="56" y="69"/>
                    <a:pt x="56" y="77"/>
                  </a:cubicBezTo>
                  <a:cubicBezTo>
                    <a:pt x="56" y="84"/>
                    <a:pt x="54" y="88"/>
                    <a:pt x="49" y="90"/>
                  </a:cubicBezTo>
                  <a:cubicBezTo>
                    <a:pt x="44" y="92"/>
                    <a:pt x="37" y="90"/>
                    <a:pt x="28" y="85"/>
                  </a:cubicBezTo>
                  <a:cubicBezTo>
                    <a:pt x="20" y="81"/>
                    <a:pt x="14" y="75"/>
                    <a:pt x="9" y="67"/>
                  </a:cubicBezTo>
                  <a:cubicBezTo>
                    <a:pt x="3" y="59"/>
                    <a:pt x="0" y="51"/>
                    <a:pt x="0" y="42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5"/>
                    <a:pt x="16" y="59"/>
                    <a:pt x="19" y="63"/>
                  </a:cubicBezTo>
                  <a:cubicBezTo>
                    <a:pt x="21" y="67"/>
                    <a:pt x="25" y="70"/>
                    <a:pt x="29" y="72"/>
                  </a:cubicBezTo>
                  <a:cubicBezTo>
                    <a:pt x="32" y="74"/>
                    <a:pt x="35" y="75"/>
                    <a:pt x="37" y="75"/>
                  </a:cubicBezTo>
                  <a:cubicBezTo>
                    <a:pt x="40" y="76"/>
                    <a:pt x="42" y="74"/>
                    <a:pt x="42" y="70"/>
                  </a:cubicBezTo>
                  <a:cubicBezTo>
                    <a:pt x="42" y="66"/>
                    <a:pt x="38" y="61"/>
                    <a:pt x="32" y="55"/>
                  </a:cubicBezTo>
                  <a:cubicBezTo>
                    <a:pt x="20" y="44"/>
                    <a:pt x="14" y="38"/>
                    <a:pt x="13" y="37"/>
                  </a:cubicBezTo>
                  <a:cubicBezTo>
                    <a:pt x="6" y="29"/>
                    <a:pt x="2" y="22"/>
                    <a:pt x="2" y="13"/>
                  </a:cubicBezTo>
                  <a:cubicBezTo>
                    <a:pt x="2" y="6"/>
                    <a:pt x="5" y="2"/>
                    <a:pt x="10" y="1"/>
                  </a:cubicBezTo>
                  <a:cubicBezTo>
                    <a:pt x="15" y="0"/>
                    <a:pt x="21" y="1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89"/>
            <p:cNvSpPr>
              <a:spLocks/>
            </p:cNvSpPr>
            <p:nvPr/>
          </p:nvSpPr>
          <p:spPr bwMode="auto">
            <a:xfrm>
              <a:off x="550" y="685"/>
              <a:ext cx="46" cy="62"/>
            </a:xfrm>
            <a:custGeom>
              <a:avLst/>
              <a:gdLst/>
              <a:ahLst/>
              <a:cxnLst>
                <a:cxn ang="0">
                  <a:pos x="46" y="27"/>
                </a:cxn>
                <a:cxn ang="0">
                  <a:pos x="36" y="62"/>
                </a:cxn>
                <a:cxn ang="0">
                  <a:pos x="29" y="57"/>
                </a:cxn>
                <a:cxn ang="0">
                  <a:pos x="23" y="27"/>
                </a:cxn>
                <a:cxn ang="0">
                  <a:pos x="17" y="51"/>
                </a:cxn>
                <a:cxn ang="0">
                  <a:pos x="9" y="46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3" y="36"/>
                </a:cxn>
                <a:cxn ang="0">
                  <a:pos x="19" y="12"/>
                </a:cxn>
                <a:cxn ang="0">
                  <a:pos x="27" y="16"/>
                </a:cxn>
                <a:cxn ang="0">
                  <a:pos x="33" y="47"/>
                </a:cxn>
                <a:cxn ang="0">
                  <a:pos x="38" y="23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</a:cxnLst>
              <a:rect l="0" t="0" r="r" b="b"/>
              <a:pathLst>
                <a:path w="46" h="62">
                  <a:moveTo>
                    <a:pt x="46" y="27"/>
                  </a:moveTo>
                  <a:lnTo>
                    <a:pt x="36" y="62"/>
                  </a:lnTo>
                  <a:lnTo>
                    <a:pt x="29" y="57"/>
                  </a:lnTo>
                  <a:lnTo>
                    <a:pt x="23" y="27"/>
                  </a:lnTo>
                  <a:lnTo>
                    <a:pt x="17" y="51"/>
                  </a:lnTo>
                  <a:lnTo>
                    <a:pt x="9" y="46"/>
                  </a:lnTo>
                  <a:lnTo>
                    <a:pt x="0" y="0"/>
                  </a:lnTo>
                  <a:lnTo>
                    <a:pt x="8" y="5"/>
                  </a:lnTo>
                  <a:lnTo>
                    <a:pt x="13" y="36"/>
                  </a:lnTo>
                  <a:lnTo>
                    <a:pt x="19" y="12"/>
                  </a:lnTo>
                  <a:lnTo>
                    <a:pt x="27" y="16"/>
                  </a:lnTo>
                  <a:lnTo>
                    <a:pt x="33" y="47"/>
                  </a:lnTo>
                  <a:lnTo>
                    <a:pt x="38" y="23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90"/>
            <p:cNvSpPr>
              <a:spLocks/>
            </p:cNvSpPr>
            <p:nvPr/>
          </p:nvSpPr>
          <p:spPr bwMode="auto">
            <a:xfrm>
              <a:off x="600" y="714"/>
              <a:ext cx="7" cy="45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45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</a:cxnLst>
              <a:rect l="0" t="0" r="r" b="b"/>
              <a:pathLst>
                <a:path w="7" h="45">
                  <a:moveTo>
                    <a:pt x="7" y="5"/>
                  </a:moveTo>
                  <a:lnTo>
                    <a:pt x="7" y="45"/>
                  </a:lnTo>
                  <a:lnTo>
                    <a:pt x="0" y="41"/>
                  </a:lnTo>
                  <a:lnTo>
                    <a:pt x="0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91"/>
            <p:cNvSpPr>
              <a:spLocks/>
            </p:cNvSpPr>
            <p:nvPr/>
          </p:nvSpPr>
          <p:spPr bwMode="auto">
            <a:xfrm>
              <a:off x="611" y="721"/>
              <a:ext cx="29" cy="51"/>
            </a:xfrm>
            <a:custGeom>
              <a:avLst/>
              <a:gdLst/>
              <a:ahLst/>
              <a:cxnLst>
                <a:cxn ang="0">
                  <a:pos x="29" y="17"/>
                </a:cxn>
                <a:cxn ang="0">
                  <a:pos x="29" y="24"/>
                </a:cxn>
                <a:cxn ang="0">
                  <a:pos x="19" y="18"/>
                </a:cxn>
                <a:cxn ang="0">
                  <a:pos x="19" y="51"/>
                </a:cxn>
                <a:cxn ang="0">
                  <a:pos x="11" y="46"/>
                </a:cxn>
                <a:cxn ang="0">
                  <a:pos x="11" y="14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</a:cxnLst>
              <a:rect l="0" t="0" r="r" b="b"/>
              <a:pathLst>
                <a:path w="29" h="51">
                  <a:moveTo>
                    <a:pt x="29" y="17"/>
                  </a:moveTo>
                  <a:lnTo>
                    <a:pt x="29" y="24"/>
                  </a:lnTo>
                  <a:lnTo>
                    <a:pt x="19" y="18"/>
                  </a:lnTo>
                  <a:lnTo>
                    <a:pt x="19" y="51"/>
                  </a:lnTo>
                  <a:lnTo>
                    <a:pt x="11" y="46"/>
                  </a:lnTo>
                  <a:lnTo>
                    <a:pt x="11" y="14"/>
                  </a:lnTo>
                  <a:lnTo>
                    <a:pt x="0" y="7"/>
                  </a:lnTo>
                  <a:lnTo>
                    <a:pt x="0" y="0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92"/>
            <p:cNvSpPr>
              <a:spLocks/>
            </p:cNvSpPr>
            <p:nvPr/>
          </p:nvSpPr>
          <p:spPr bwMode="auto">
            <a:xfrm>
              <a:off x="642" y="745"/>
              <a:ext cx="33" cy="4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52" y="25"/>
                </a:cxn>
                <a:cxn ang="0">
                  <a:pos x="62" y="50"/>
                </a:cxn>
                <a:cxn ang="0">
                  <a:pos x="48" y="42"/>
                </a:cxn>
                <a:cxn ang="0">
                  <a:pos x="43" y="30"/>
                </a:cxn>
                <a:cxn ang="0">
                  <a:pos x="33" y="21"/>
                </a:cxn>
                <a:cxn ang="0">
                  <a:pos x="19" y="21"/>
                </a:cxn>
                <a:cxn ang="0">
                  <a:pos x="15" y="36"/>
                </a:cxn>
                <a:cxn ang="0">
                  <a:pos x="19" y="56"/>
                </a:cxn>
                <a:cxn ang="0">
                  <a:pos x="33" y="72"/>
                </a:cxn>
                <a:cxn ang="0">
                  <a:pos x="43" y="74"/>
                </a:cxn>
                <a:cxn ang="0">
                  <a:pos x="48" y="64"/>
                </a:cxn>
                <a:cxn ang="0">
                  <a:pos x="62" y="72"/>
                </a:cxn>
                <a:cxn ang="0">
                  <a:pos x="53" y="90"/>
                </a:cxn>
                <a:cxn ang="0">
                  <a:pos x="33" y="86"/>
                </a:cxn>
                <a:cxn ang="0">
                  <a:pos x="9" y="61"/>
                </a:cxn>
                <a:cxn ang="0">
                  <a:pos x="0" y="28"/>
                </a:cxn>
                <a:cxn ang="0">
                  <a:pos x="9" y="4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</a:cxnLst>
              <a:rect l="0" t="0" r="r" b="b"/>
              <a:pathLst>
                <a:path w="62" h="92">
                  <a:moveTo>
                    <a:pt x="33" y="7"/>
                  </a:moveTo>
                  <a:cubicBezTo>
                    <a:pt x="41" y="11"/>
                    <a:pt x="47" y="17"/>
                    <a:pt x="52" y="25"/>
                  </a:cubicBezTo>
                  <a:cubicBezTo>
                    <a:pt x="58" y="33"/>
                    <a:pt x="61" y="41"/>
                    <a:pt x="62" y="50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7" y="38"/>
                    <a:pt x="46" y="34"/>
                    <a:pt x="43" y="30"/>
                  </a:cubicBezTo>
                  <a:cubicBezTo>
                    <a:pt x="40" y="26"/>
                    <a:pt x="37" y="23"/>
                    <a:pt x="33" y="21"/>
                  </a:cubicBezTo>
                  <a:cubicBezTo>
                    <a:pt x="27" y="17"/>
                    <a:pt x="22" y="17"/>
                    <a:pt x="19" y="21"/>
                  </a:cubicBezTo>
                  <a:cubicBezTo>
                    <a:pt x="16" y="24"/>
                    <a:pt x="15" y="29"/>
                    <a:pt x="15" y="36"/>
                  </a:cubicBezTo>
                  <a:cubicBezTo>
                    <a:pt x="15" y="44"/>
                    <a:pt x="16" y="50"/>
                    <a:pt x="19" y="56"/>
                  </a:cubicBezTo>
                  <a:cubicBezTo>
                    <a:pt x="22" y="63"/>
                    <a:pt x="27" y="69"/>
                    <a:pt x="33" y="72"/>
                  </a:cubicBezTo>
                  <a:cubicBezTo>
                    <a:pt x="37" y="75"/>
                    <a:pt x="41" y="75"/>
                    <a:pt x="43" y="74"/>
                  </a:cubicBezTo>
                  <a:cubicBezTo>
                    <a:pt x="46" y="72"/>
                    <a:pt x="47" y="69"/>
                    <a:pt x="48" y="64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81"/>
                    <a:pt x="58" y="87"/>
                    <a:pt x="53" y="90"/>
                  </a:cubicBezTo>
                  <a:cubicBezTo>
                    <a:pt x="48" y="92"/>
                    <a:pt x="41" y="91"/>
                    <a:pt x="33" y="86"/>
                  </a:cubicBezTo>
                  <a:cubicBezTo>
                    <a:pt x="23" y="81"/>
                    <a:pt x="15" y="72"/>
                    <a:pt x="9" y="61"/>
                  </a:cubicBezTo>
                  <a:cubicBezTo>
                    <a:pt x="3" y="50"/>
                    <a:pt x="0" y="39"/>
                    <a:pt x="0" y="28"/>
                  </a:cubicBezTo>
                  <a:cubicBezTo>
                    <a:pt x="0" y="16"/>
                    <a:pt x="3" y="8"/>
                    <a:pt x="9" y="4"/>
                  </a:cubicBezTo>
                  <a:cubicBezTo>
                    <a:pt x="15" y="0"/>
                    <a:pt x="23" y="1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93"/>
            <p:cNvSpPr>
              <a:spLocks/>
            </p:cNvSpPr>
            <p:nvPr/>
          </p:nvSpPr>
          <p:spPr bwMode="auto">
            <a:xfrm>
              <a:off x="680" y="761"/>
              <a:ext cx="30" cy="57"/>
            </a:xfrm>
            <a:custGeom>
              <a:avLst/>
              <a:gdLst/>
              <a:ahLst/>
              <a:cxnLst>
                <a:cxn ang="0">
                  <a:pos x="30" y="17"/>
                </a:cxn>
                <a:cxn ang="0">
                  <a:pos x="30" y="57"/>
                </a:cxn>
                <a:cxn ang="0">
                  <a:pos x="22" y="53"/>
                </a:cxn>
                <a:cxn ang="0">
                  <a:pos x="22" y="35"/>
                </a:cxn>
                <a:cxn ang="0">
                  <a:pos x="8" y="27"/>
                </a:cxn>
                <a:cxn ang="0">
                  <a:pos x="8" y="45"/>
                </a:cxn>
                <a:cxn ang="0">
                  <a:pos x="0" y="40"/>
                </a:cxn>
                <a:cxn ang="0">
                  <a:pos x="0" y="0"/>
                </a:cxn>
                <a:cxn ang="0">
                  <a:pos x="8" y="4"/>
                </a:cxn>
                <a:cxn ang="0">
                  <a:pos x="8" y="20"/>
                </a:cxn>
                <a:cxn ang="0">
                  <a:pos x="22" y="28"/>
                </a:cxn>
                <a:cxn ang="0">
                  <a:pos x="23" y="13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</a:cxnLst>
              <a:rect l="0" t="0" r="r" b="b"/>
              <a:pathLst>
                <a:path w="30" h="57">
                  <a:moveTo>
                    <a:pt x="30" y="17"/>
                  </a:moveTo>
                  <a:lnTo>
                    <a:pt x="30" y="57"/>
                  </a:lnTo>
                  <a:lnTo>
                    <a:pt x="22" y="53"/>
                  </a:lnTo>
                  <a:lnTo>
                    <a:pt x="22" y="35"/>
                  </a:lnTo>
                  <a:lnTo>
                    <a:pt x="8" y="27"/>
                  </a:lnTo>
                  <a:lnTo>
                    <a:pt x="8" y="45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0"/>
                  </a:lnTo>
                  <a:lnTo>
                    <a:pt x="22" y="28"/>
                  </a:lnTo>
                  <a:lnTo>
                    <a:pt x="23" y="13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0" name="Text Box 18"/>
          <p:cNvSpPr txBox="1">
            <a:spLocks noChangeAspect="1" noChangeArrowheads="1"/>
          </p:cNvSpPr>
          <p:nvPr/>
        </p:nvSpPr>
        <p:spPr bwMode="auto">
          <a:xfrm>
            <a:off x="7312864" y="4632046"/>
            <a:ext cx="5715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 smtClean="0">
                <a:ea typeface="黑体" pitchFamily="2" charset="-122"/>
              </a:rPr>
              <a:t>RT2</a:t>
            </a:r>
            <a:endParaRPr lang="en-US" altLang="zh-CN" sz="1600" dirty="0">
              <a:ea typeface="黑体" pitchFamily="2" charset="-122"/>
            </a:endParaRPr>
          </a:p>
        </p:txBody>
      </p:sp>
      <p:pic>
        <p:nvPicPr>
          <p:cNvPr id="122" name="Picture 416" descr="compu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344014"/>
            <a:ext cx="450690" cy="428628"/>
          </a:xfrm>
          <a:prstGeom prst="rect">
            <a:avLst/>
          </a:prstGeom>
          <a:noFill/>
        </p:spPr>
      </p:pic>
      <p:grpSp>
        <p:nvGrpSpPr>
          <p:cNvPr id="230" name="Group 50"/>
          <p:cNvGrpSpPr>
            <a:grpSpLocks noChangeAspect="1"/>
          </p:cNvGrpSpPr>
          <p:nvPr/>
        </p:nvGrpSpPr>
        <p:grpSpPr bwMode="auto">
          <a:xfrm>
            <a:off x="3000364" y="3214686"/>
            <a:ext cx="614944" cy="428628"/>
            <a:chOff x="3541" y="1317"/>
            <a:chExt cx="747" cy="546"/>
          </a:xfrm>
        </p:grpSpPr>
        <p:sp>
          <p:nvSpPr>
            <p:cNvPr id="173" name="AutoShape 51"/>
            <p:cNvSpPr>
              <a:spLocks noChangeAspect="1" noChangeArrowheads="1" noTextEdit="1"/>
            </p:cNvSpPr>
            <p:nvPr/>
          </p:nvSpPr>
          <p:spPr bwMode="auto">
            <a:xfrm>
              <a:off x="3574" y="1337"/>
              <a:ext cx="681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52"/>
            <p:cNvSpPr>
              <a:spLocks noChangeAspect="1"/>
            </p:cNvSpPr>
            <p:nvPr/>
          </p:nvSpPr>
          <p:spPr bwMode="auto">
            <a:xfrm>
              <a:off x="3574" y="1525"/>
              <a:ext cx="679" cy="338"/>
            </a:xfrm>
            <a:custGeom>
              <a:avLst/>
              <a:gdLst/>
              <a:ahLst/>
              <a:cxnLst>
                <a:cxn ang="0">
                  <a:pos x="356" y="84"/>
                </a:cxn>
                <a:cxn ang="0">
                  <a:pos x="62" y="84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80"/>
                </a:cxn>
                <a:cxn ang="0">
                  <a:pos x="1" y="80"/>
                </a:cxn>
                <a:cxn ang="0">
                  <a:pos x="62" y="160"/>
                </a:cxn>
                <a:cxn ang="0">
                  <a:pos x="356" y="160"/>
                </a:cxn>
                <a:cxn ang="0">
                  <a:pos x="416" y="80"/>
                </a:cxn>
                <a:cxn ang="0">
                  <a:pos x="416" y="80"/>
                </a:cxn>
                <a:cxn ang="0">
                  <a:pos x="416" y="0"/>
                </a:cxn>
                <a:cxn ang="0">
                  <a:pos x="356" y="84"/>
                </a:cxn>
              </a:cxnLst>
              <a:rect l="0" t="0" r="r" b="b"/>
              <a:pathLst>
                <a:path w="416" h="207">
                  <a:moveTo>
                    <a:pt x="356" y="84"/>
                  </a:moveTo>
                  <a:cubicBezTo>
                    <a:pt x="275" y="131"/>
                    <a:pt x="143" y="131"/>
                    <a:pt x="62" y="84"/>
                  </a:cubicBezTo>
                  <a:cubicBezTo>
                    <a:pt x="18" y="59"/>
                    <a:pt x="1" y="33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3" y="109"/>
                    <a:pt x="23" y="138"/>
                    <a:pt x="62" y="160"/>
                  </a:cubicBezTo>
                  <a:cubicBezTo>
                    <a:pt x="143" y="207"/>
                    <a:pt x="275" y="207"/>
                    <a:pt x="356" y="160"/>
                  </a:cubicBezTo>
                  <a:cubicBezTo>
                    <a:pt x="394" y="138"/>
                    <a:pt x="414" y="109"/>
                    <a:pt x="416" y="80"/>
                  </a:cubicBezTo>
                  <a:cubicBezTo>
                    <a:pt x="416" y="80"/>
                    <a:pt x="416" y="80"/>
                    <a:pt x="416" y="8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16" y="31"/>
                    <a:pt x="396" y="61"/>
                    <a:pt x="356" y="84"/>
                  </a:cubicBezTo>
                  <a:close/>
                </a:path>
              </a:pathLst>
            </a:custGeom>
            <a:solidFill>
              <a:srgbClr val="1137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53"/>
            <p:cNvSpPr>
              <a:spLocks noChangeAspect="1"/>
            </p:cNvSpPr>
            <p:nvPr/>
          </p:nvSpPr>
          <p:spPr bwMode="auto">
            <a:xfrm>
              <a:off x="3541" y="1317"/>
              <a:ext cx="747" cy="432"/>
            </a:xfrm>
            <a:custGeom>
              <a:avLst/>
              <a:gdLst/>
              <a:ahLst/>
              <a:cxnLst>
                <a:cxn ang="0">
                  <a:pos x="375" y="47"/>
                </a:cxn>
                <a:cxn ang="0">
                  <a:pos x="376" y="217"/>
                </a:cxn>
                <a:cxn ang="0">
                  <a:pos x="82" y="217"/>
                </a:cxn>
                <a:cxn ang="0">
                  <a:pos x="81" y="47"/>
                </a:cxn>
                <a:cxn ang="0">
                  <a:pos x="375" y="47"/>
                </a:cxn>
              </a:cxnLst>
              <a:rect l="0" t="0" r="r" b="b"/>
              <a:pathLst>
                <a:path w="457" h="264">
                  <a:moveTo>
                    <a:pt x="375" y="47"/>
                  </a:moveTo>
                  <a:cubicBezTo>
                    <a:pt x="456" y="94"/>
                    <a:pt x="457" y="170"/>
                    <a:pt x="376" y="217"/>
                  </a:cubicBezTo>
                  <a:cubicBezTo>
                    <a:pt x="295" y="264"/>
                    <a:pt x="163" y="264"/>
                    <a:pt x="82" y="217"/>
                  </a:cubicBezTo>
                  <a:cubicBezTo>
                    <a:pt x="0" y="170"/>
                    <a:pt x="0" y="94"/>
                    <a:pt x="81" y="47"/>
                  </a:cubicBezTo>
                  <a:cubicBezTo>
                    <a:pt x="162" y="0"/>
                    <a:pt x="293" y="0"/>
                    <a:pt x="375" y="47"/>
                  </a:cubicBezTo>
                </a:path>
              </a:pathLst>
            </a:custGeom>
            <a:solidFill>
              <a:srgbClr val="4A67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54"/>
            <p:cNvSpPr>
              <a:spLocks noChangeAspect="1" noEditPoints="1"/>
            </p:cNvSpPr>
            <p:nvPr/>
          </p:nvSpPr>
          <p:spPr bwMode="auto">
            <a:xfrm>
              <a:off x="3788" y="1751"/>
              <a:ext cx="39" cy="53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14"/>
                </a:cxn>
                <a:cxn ang="0">
                  <a:pos x="10" y="14"/>
                </a:cxn>
                <a:cxn ang="0">
                  <a:pos x="13" y="13"/>
                </a:cxn>
                <a:cxn ang="0">
                  <a:pos x="14" y="10"/>
                </a:cxn>
                <a:cxn ang="0">
                  <a:pos x="10" y="5"/>
                </a:cxn>
                <a:cxn ang="0">
                  <a:pos x="7" y="5"/>
                </a:cxn>
                <a:cxn ang="0">
                  <a:pos x="0" y="33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19" y="2"/>
                </a:cxn>
                <a:cxn ang="0">
                  <a:pos x="22" y="8"/>
                </a:cxn>
                <a:cxn ang="0">
                  <a:pos x="15" y="17"/>
                </a:cxn>
                <a:cxn ang="0">
                  <a:pos x="15" y="17"/>
                </a:cxn>
                <a:cxn ang="0">
                  <a:pos x="19" y="19"/>
                </a:cxn>
                <a:cxn ang="0">
                  <a:pos x="20" y="22"/>
                </a:cxn>
                <a:cxn ang="0">
                  <a:pos x="24" y="33"/>
                </a:cxn>
                <a:cxn ang="0">
                  <a:pos x="15" y="33"/>
                </a:cxn>
                <a:cxn ang="0">
                  <a:pos x="13" y="24"/>
                </a:cxn>
                <a:cxn ang="0">
                  <a:pos x="11" y="20"/>
                </a:cxn>
                <a:cxn ang="0">
                  <a:pos x="7" y="20"/>
                </a:cxn>
                <a:cxn ang="0">
                  <a:pos x="7" y="33"/>
                </a:cxn>
                <a:cxn ang="0">
                  <a:pos x="0" y="33"/>
                </a:cxn>
              </a:cxnLst>
              <a:rect l="0" t="0" r="r" b="b"/>
              <a:pathLst>
                <a:path w="24" h="33">
                  <a:moveTo>
                    <a:pt x="7" y="5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4" y="12"/>
                    <a:pt x="14" y="11"/>
                    <a:pt x="14" y="10"/>
                  </a:cubicBezTo>
                  <a:cubicBezTo>
                    <a:pt x="14" y="7"/>
                    <a:pt x="13" y="5"/>
                    <a:pt x="10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0" y="3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1" y="3"/>
                    <a:pt x="22" y="5"/>
                    <a:pt x="22" y="8"/>
                  </a:cubicBezTo>
                  <a:cubicBezTo>
                    <a:pt x="22" y="13"/>
                    <a:pt x="20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7" y="17"/>
                    <a:pt x="18" y="17"/>
                    <a:pt x="19" y="19"/>
                  </a:cubicBezTo>
                  <a:cubicBezTo>
                    <a:pt x="19" y="19"/>
                    <a:pt x="20" y="20"/>
                    <a:pt x="20" y="2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2"/>
                    <a:pt x="11" y="21"/>
                    <a:pt x="11" y="20"/>
                  </a:cubicBezTo>
                  <a:cubicBezTo>
                    <a:pt x="10" y="20"/>
                    <a:pt x="9" y="20"/>
                    <a:pt x="7" y="20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55"/>
            <p:cNvSpPr>
              <a:spLocks noChangeAspect="1" noEditPoints="1"/>
            </p:cNvSpPr>
            <p:nvPr/>
          </p:nvSpPr>
          <p:spPr bwMode="auto">
            <a:xfrm>
              <a:off x="3832" y="1749"/>
              <a:ext cx="47" cy="57"/>
            </a:xfrm>
            <a:custGeom>
              <a:avLst/>
              <a:gdLst/>
              <a:ahLst/>
              <a:cxnLst>
                <a:cxn ang="0">
                  <a:pos x="8" y="17"/>
                </a:cxn>
                <a:cxn ang="0">
                  <a:pos x="14" y="29"/>
                </a:cxn>
                <a:cxn ang="0">
                  <a:pos x="20" y="17"/>
                </a:cxn>
                <a:cxn ang="0">
                  <a:pos x="14" y="6"/>
                </a:cxn>
                <a:cxn ang="0">
                  <a:pos x="8" y="17"/>
                </a:cxn>
                <a:cxn ang="0">
                  <a:pos x="0" y="17"/>
                </a:cxn>
                <a:cxn ang="0">
                  <a:pos x="3" y="5"/>
                </a:cxn>
                <a:cxn ang="0">
                  <a:pos x="14" y="0"/>
                </a:cxn>
                <a:cxn ang="0">
                  <a:pos x="25" y="5"/>
                </a:cxn>
                <a:cxn ang="0">
                  <a:pos x="29" y="17"/>
                </a:cxn>
                <a:cxn ang="0">
                  <a:pos x="25" y="30"/>
                </a:cxn>
                <a:cxn ang="0">
                  <a:pos x="14" y="35"/>
                </a:cxn>
                <a:cxn ang="0">
                  <a:pos x="3" y="29"/>
                </a:cxn>
                <a:cxn ang="0">
                  <a:pos x="0" y="17"/>
                </a:cxn>
              </a:cxnLst>
              <a:rect l="0" t="0" r="r" b="b"/>
              <a:pathLst>
                <a:path w="29" h="35">
                  <a:moveTo>
                    <a:pt x="8" y="17"/>
                  </a:moveTo>
                  <a:cubicBezTo>
                    <a:pt x="8" y="25"/>
                    <a:pt x="10" y="29"/>
                    <a:pt x="14" y="29"/>
                  </a:cubicBezTo>
                  <a:cubicBezTo>
                    <a:pt x="18" y="29"/>
                    <a:pt x="20" y="25"/>
                    <a:pt x="20" y="17"/>
                  </a:cubicBezTo>
                  <a:cubicBezTo>
                    <a:pt x="20" y="10"/>
                    <a:pt x="18" y="6"/>
                    <a:pt x="14" y="6"/>
                  </a:cubicBezTo>
                  <a:cubicBezTo>
                    <a:pt x="10" y="6"/>
                    <a:pt x="8" y="10"/>
                    <a:pt x="8" y="17"/>
                  </a:cubicBezTo>
                  <a:close/>
                  <a:moveTo>
                    <a:pt x="0" y="17"/>
                  </a:move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4" y="0"/>
                  </a:cubicBezTo>
                  <a:cubicBezTo>
                    <a:pt x="19" y="0"/>
                    <a:pt x="23" y="2"/>
                    <a:pt x="25" y="5"/>
                  </a:cubicBezTo>
                  <a:cubicBezTo>
                    <a:pt x="27" y="8"/>
                    <a:pt x="29" y="12"/>
                    <a:pt x="29" y="17"/>
                  </a:cubicBezTo>
                  <a:cubicBezTo>
                    <a:pt x="29" y="22"/>
                    <a:pt x="27" y="26"/>
                    <a:pt x="25" y="30"/>
                  </a:cubicBezTo>
                  <a:cubicBezTo>
                    <a:pt x="23" y="33"/>
                    <a:pt x="19" y="35"/>
                    <a:pt x="14" y="35"/>
                  </a:cubicBezTo>
                  <a:cubicBezTo>
                    <a:pt x="10" y="35"/>
                    <a:pt x="6" y="33"/>
                    <a:pt x="3" y="29"/>
                  </a:cubicBezTo>
                  <a:cubicBezTo>
                    <a:pt x="1" y="26"/>
                    <a:pt x="0" y="22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56"/>
            <p:cNvSpPr>
              <a:spLocks noChangeAspect="1"/>
            </p:cNvSpPr>
            <p:nvPr/>
          </p:nvSpPr>
          <p:spPr bwMode="auto">
            <a:xfrm>
              <a:off x="3888" y="1751"/>
              <a:ext cx="39" cy="5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22"/>
                </a:cxn>
                <a:cxn ang="0">
                  <a:pos x="12" y="28"/>
                </a:cxn>
                <a:cxn ang="0">
                  <a:pos x="16" y="22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24" y="21"/>
                </a:cxn>
                <a:cxn ang="0">
                  <a:pos x="21" y="30"/>
                </a:cxn>
                <a:cxn ang="0">
                  <a:pos x="12" y="34"/>
                </a:cxn>
                <a:cxn ang="0">
                  <a:pos x="3" y="30"/>
                </a:cxn>
                <a:cxn ang="0">
                  <a:pos x="0" y="21"/>
                </a:cxn>
              </a:cxnLst>
              <a:rect l="0" t="0" r="r" b="b"/>
              <a:pathLst>
                <a:path w="24" h="34">
                  <a:moveTo>
                    <a:pt x="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6"/>
                    <a:pt x="9" y="28"/>
                    <a:pt x="12" y="28"/>
                  </a:cubicBezTo>
                  <a:cubicBezTo>
                    <a:pt x="15" y="28"/>
                    <a:pt x="16" y="26"/>
                    <a:pt x="16" y="2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5"/>
                    <a:pt x="23" y="28"/>
                    <a:pt x="21" y="30"/>
                  </a:cubicBezTo>
                  <a:cubicBezTo>
                    <a:pt x="19" y="33"/>
                    <a:pt x="16" y="34"/>
                    <a:pt x="12" y="34"/>
                  </a:cubicBezTo>
                  <a:cubicBezTo>
                    <a:pt x="8" y="34"/>
                    <a:pt x="5" y="33"/>
                    <a:pt x="3" y="30"/>
                  </a:cubicBezTo>
                  <a:cubicBezTo>
                    <a:pt x="1" y="28"/>
                    <a:pt x="0" y="25"/>
                    <a:pt x="0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57"/>
            <p:cNvSpPr>
              <a:spLocks noChangeAspect="1"/>
            </p:cNvSpPr>
            <p:nvPr/>
          </p:nvSpPr>
          <p:spPr bwMode="auto">
            <a:xfrm>
              <a:off x="3933" y="1751"/>
              <a:ext cx="36" cy="53"/>
            </a:xfrm>
            <a:custGeom>
              <a:avLst/>
              <a:gdLst/>
              <a:ahLst/>
              <a:cxnLst>
                <a:cxn ang="0">
                  <a:pos x="12" y="53"/>
                </a:cxn>
                <a:cxn ang="0">
                  <a:pos x="12" y="9"/>
                </a:cxn>
                <a:cxn ang="0">
                  <a:pos x="0" y="9"/>
                </a:cxn>
                <a:cxn ang="0">
                  <a:pos x="0" y="0"/>
                </a:cxn>
                <a:cxn ang="0">
                  <a:pos x="36" y="0"/>
                </a:cxn>
                <a:cxn ang="0">
                  <a:pos x="36" y="9"/>
                </a:cxn>
                <a:cxn ang="0">
                  <a:pos x="25" y="9"/>
                </a:cxn>
                <a:cxn ang="0">
                  <a:pos x="25" y="53"/>
                </a:cxn>
                <a:cxn ang="0">
                  <a:pos x="12" y="53"/>
                </a:cxn>
                <a:cxn ang="0">
                  <a:pos x="12" y="53"/>
                </a:cxn>
              </a:cxnLst>
              <a:rect l="0" t="0" r="r" b="b"/>
              <a:pathLst>
                <a:path w="36" h="53">
                  <a:moveTo>
                    <a:pt x="12" y="53"/>
                  </a:moveTo>
                  <a:lnTo>
                    <a:pt x="1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9"/>
                  </a:lnTo>
                  <a:lnTo>
                    <a:pt x="25" y="9"/>
                  </a:lnTo>
                  <a:lnTo>
                    <a:pt x="25" y="53"/>
                  </a:lnTo>
                  <a:lnTo>
                    <a:pt x="12" y="53"/>
                  </a:lnTo>
                  <a:lnTo>
                    <a:pt x="12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58"/>
            <p:cNvSpPr>
              <a:spLocks noChangeAspect="1"/>
            </p:cNvSpPr>
            <p:nvPr/>
          </p:nvSpPr>
          <p:spPr bwMode="auto">
            <a:xfrm>
              <a:off x="3976" y="1751"/>
              <a:ext cx="32" cy="53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9"/>
                </a:cxn>
                <a:cxn ang="0">
                  <a:pos x="13" y="9"/>
                </a:cxn>
                <a:cxn ang="0">
                  <a:pos x="13" y="21"/>
                </a:cxn>
                <a:cxn ang="0">
                  <a:pos x="31" y="21"/>
                </a:cxn>
                <a:cxn ang="0">
                  <a:pos x="31" y="31"/>
                </a:cxn>
                <a:cxn ang="0">
                  <a:pos x="13" y="31"/>
                </a:cxn>
                <a:cxn ang="0">
                  <a:pos x="13" y="44"/>
                </a:cxn>
                <a:cxn ang="0">
                  <a:pos x="32" y="44"/>
                </a:cxn>
                <a:cxn ang="0">
                  <a:pos x="32" y="53"/>
                </a:cxn>
                <a:cxn ang="0">
                  <a:pos x="0" y="53"/>
                </a:cxn>
                <a:cxn ang="0">
                  <a:pos x="0" y="53"/>
                </a:cxn>
              </a:cxnLst>
              <a:rect l="0" t="0" r="r" b="b"/>
              <a:pathLst>
                <a:path w="32" h="53">
                  <a:moveTo>
                    <a:pt x="0" y="53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2" y="9"/>
                  </a:lnTo>
                  <a:lnTo>
                    <a:pt x="13" y="9"/>
                  </a:lnTo>
                  <a:lnTo>
                    <a:pt x="13" y="21"/>
                  </a:lnTo>
                  <a:lnTo>
                    <a:pt x="31" y="21"/>
                  </a:lnTo>
                  <a:lnTo>
                    <a:pt x="31" y="31"/>
                  </a:lnTo>
                  <a:lnTo>
                    <a:pt x="13" y="31"/>
                  </a:lnTo>
                  <a:lnTo>
                    <a:pt x="13" y="44"/>
                  </a:lnTo>
                  <a:lnTo>
                    <a:pt x="32" y="44"/>
                  </a:lnTo>
                  <a:lnTo>
                    <a:pt x="32" y="53"/>
                  </a:lnTo>
                  <a:lnTo>
                    <a:pt x="0" y="53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59"/>
            <p:cNvSpPr>
              <a:spLocks noChangeAspect="1" noEditPoints="1"/>
            </p:cNvSpPr>
            <p:nvPr/>
          </p:nvSpPr>
          <p:spPr bwMode="auto">
            <a:xfrm>
              <a:off x="4017" y="1751"/>
              <a:ext cx="39" cy="53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3" y="13"/>
                </a:cxn>
                <a:cxn ang="0">
                  <a:pos x="15" y="10"/>
                </a:cxn>
                <a:cxn ang="0">
                  <a:pos x="10" y="5"/>
                </a:cxn>
                <a:cxn ang="0">
                  <a:pos x="8" y="5"/>
                </a:cxn>
                <a:cxn ang="0">
                  <a:pos x="0" y="33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20" y="2"/>
                </a:cxn>
                <a:cxn ang="0">
                  <a:pos x="23" y="8"/>
                </a:cxn>
                <a:cxn ang="0">
                  <a:pos x="16" y="17"/>
                </a:cxn>
                <a:cxn ang="0">
                  <a:pos x="16" y="17"/>
                </a:cxn>
                <a:cxn ang="0">
                  <a:pos x="19" y="19"/>
                </a:cxn>
                <a:cxn ang="0">
                  <a:pos x="21" y="22"/>
                </a:cxn>
                <a:cxn ang="0">
                  <a:pos x="24" y="33"/>
                </a:cxn>
                <a:cxn ang="0">
                  <a:pos x="16" y="33"/>
                </a:cxn>
                <a:cxn ang="0">
                  <a:pos x="13" y="24"/>
                </a:cxn>
                <a:cxn ang="0">
                  <a:pos x="11" y="20"/>
                </a:cxn>
                <a:cxn ang="0">
                  <a:pos x="8" y="20"/>
                </a:cxn>
                <a:cxn ang="0">
                  <a:pos x="8" y="33"/>
                </a:cxn>
                <a:cxn ang="0">
                  <a:pos x="0" y="33"/>
                </a:cxn>
              </a:cxnLst>
              <a:rect l="0" t="0" r="r" b="b"/>
              <a:pathLst>
                <a:path w="24" h="33">
                  <a:moveTo>
                    <a:pt x="8" y="5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3" y="14"/>
                    <a:pt x="13" y="13"/>
                  </a:cubicBezTo>
                  <a:cubicBezTo>
                    <a:pt x="14" y="12"/>
                    <a:pt x="15" y="11"/>
                    <a:pt x="15" y="10"/>
                  </a:cubicBezTo>
                  <a:cubicBezTo>
                    <a:pt x="15" y="7"/>
                    <a:pt x="13" y="5"/>
                    <a:pt x="10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0" y="3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8" y="0"/>
                    <a:pt x="20" y="2"/>
                  </a:cubicBezTo>
                  <a:cubicBezTo>
                    <a:pt x="22" y="3"/>
                    <a:pt x="23" y="5"/>
                    <a:pt x="23" y="8"/>
                  </a:cubicBezTo>
                  <a:cubicBezTo>
                    <a:pt x="23" y="13"/>
                    <a:pt x="20" y="16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8" y="17"/>
                    <a:pt x="19" y="19"/>
                  </a:cubicBezTo>
                  <a:cubicBezTo>
                    <a:pt x="20" y="19"/>
                    <a:pt x="20" y="20"/>
                    <a:pt x="21" y="2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2"/>
                    <a:pt x="12" y="21"/>
                    <a:pt x="11" y="20"/>
                  </a:cubicBezTo>
                  <a:cubicBezTo>
                    <a:pt x="11" y="20"/>
                    <a:pt x="10" y="20"/>
                    <a:pt x="8" y="2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60"/>
            <p:cNvSpPr>
              <a:spLocks noChangeAspect="1"/>
            </p:cNvSpPr>
            <p:nvPr/>
          </p:nvSpPr>
          <p:spPr bwMode="auto">
            <a:xfrm>
              <a:off x="3884" y="1409"/>
              <a:ext cx="265" cy="98"/>
            </a:xfrm>
            <a:custGeom>
              <a:avLst/>
              <a:gdLst/>
              <a:ahLst/>
              <a:cxnLst>
                <a:cxn ang="0">
                  <a:pos x="30" y="53"/>
                </a:cxn>
                <a:cxn ang="0">
                  <a:pos x="29" y="52"/>
                </a:cxn>
                <a:cxn ang="0">
                  <a:pos x="0" y="35"/>
                </a:cxn>
                <a:cxn ang="0">
                  <a:pos x="22" y="22"/>
                </a:cxn>
                <a:cxn ang="0">
                  <a:pos x="52" y="40"/>
                </a:cxn>
                <a:cxn ang="0">
                  <a:pos x="74" y="38"/>
                </a:cxn>
                <a:cxn ang="0">
                  <a:pos x="112" y="16"/>
                </a:cxn>
                <a:cxn ang="0">
                  <a:pos x="70" y="16"/>
                </a:cxn>
                <a:cxn ang="0">
                  <a:pos x="70" y="0"/>
                </a:cxn>
                <a:cxn ang="0">
                  <a:pos x="162" y="0"/>
                </a:cxn>
                <a:cxn ang="0">
                  <a:pos x="162" y="53"/>
                </a:cxn>
                <a:cxn ang="0">
                  <a:pos x="135" y="53"/>
                </a:cxn>
                <a:cxn ang="0">
                  <a:pos x="134" y="29"/>
                </a:cxn>
                <a:cxn ang="0">
                  <a:pos x="97" y="51"/>
                </a:cxn>
                <a:cxn ang="0">
                  <a:pos x="60" y="60"/>
                </a:cxn>
                <a:cxn ang="0">
                  <a:pos x="30" y="53"/>
                </a:cxn>
                <a:cxn ang="0">
                  <a:pos x="30" y="53"/>
                </a:cxn>
              </a:cxnLst>
              <a:rect l="0" t="0" r="r" b="b"/>
              <a:pathLst>
                <a:path w="162" h="60">
                  <a:moveTo>
                    <a:pt x="30" y="53"/>
                  </a:moveTo>
                  <a:cubicBezTo>
                    <a:pt x="30" y="53"/>
                    <a:pt x="29" y="52"/>
                    <a:pt x="29" y="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8" y="43"/>
                    <a:pt x="66" y="42"/>
                    <a:pt x="74" y="38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83" y="59"/>
                    <a:pt x="69" y="60"/>
                    <a:pt x="60" y="60"/>
                  </a:cubicBezTo>
                  <a:cubicBezTo>
                    <a:pt x="44" y="60"/>
                    <a:pt x="33" y="54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61"/>
            <p:cNvSpPr>
              <a:spLocks noChangeAspect="1"/>
            </p:cNvSpPr>
            <p:nvPr/>
          </p:nvSpPr>
          <p:spPr bwMode="auto">
            <a:xfrm>
              <a:off x="3703" y="1406"/>
              <a:ext cx="171" cy="152"/>
            </a:xfrm>
            <a:custGeom>
              <a:avLst/>
              <a:gdLst/>
              <a:ahLst/>
              <a:cxnLst>
                <a:cxn ang="0">
                  <a:pos x="39" y="80"/>
                </a:cxn>
                <a:cxn ang="0">
                  <a:pos x="69" y="63"/>
                </a:cxn>
                <a:cxn ang="0">
                  <a:pos x="66" y="50"/>
                </a:cxn>
                <a:cxn ang="0">
                  <a:pos x="28" y="29"/>
                </a:cxn>
                <a:cxn ang="0">
                  <a:pos x="28" y="53"/>
                </a:cxn>
                <a:cxn ang="0">
                  <a:pos x="0" y="53"/>
                </a:cxn>
                <a:cxn ang="0">
                  <a:pos x="0" y="0"/>
                </a:cxn>
                <a:cxn ang="0">
                  <a:pos x="92" y="0"/>
                </a:cxn>
                <a:cxn ang="0">
                  <a:pos x="92" y="15"/>
                </a:cxn>
                <a:cxn ang="0">
                  <a:pos x="50" y="15"/>
                </a:cxn>
                <a:cxn ang="0">
                  <a:pos x="88" y="37"/>
                </a:cxn>
                <a:cxn ang="0">
                  <a:pos x="105" y="58"/>
                </a:cxn>
                <a:cxn ang="0">
                  <a:pos x="91" y="76"/>
                </a:cxn>
                <a:cxn ang="0">
                  <a:pos x="62" y="93"/>
                </a:cxn>
                <a:cxn ang="0">
                  <a:pos x="39" y="80"/>
                </a:cxn>
                <a:cxn ang="0">
                  <a:pos x="39" y="80"/>
                </a:cxn>
              </a:cxnLst>
              <a:rect l="0" t="0" r="r" b="b"/>
              <a:pathLst>
                <a:path w="105" h="93">
                  <a:moveTo>
                    <a:pt x="39" y="80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75" y="60"/>
                    <a:pt x="74" y="55"/>
                    <a:pt x="66" y="5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102" y="45"/>
                    <a:pt x="105" y="53"/>
                    <a:pt x="105" y="58"/>
                  </a:cubicBezTo>
                  <a:cubicBezTo>
                    <a:pt x="104" y="68"/>
                    <a:pt x="94" y="75"/>
                    <a:pt x="91" y="76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62"/>
            <p:cNvSpPr>
              <a:spLocks noChangeAspect="1"/>
            </p:cNvSpPr>
            <p:nvPr/>
          </p:nvSpPr>
          <p:spPr bwMode="auto">
            <a:xfrm>
              <a:off x="3698" y="1564"/>
              <a:ext cx="265" cy="98"/>
            </a:xfrm>
            <a:custGeom>
              <a:avLst/>
              <a:gdLst/>
              <a:ahLst/>
              <a:cxnLst>
                <a:cxn ang="0">
                  <a:pos x="132" y="8"/>
                </a:cxn>
                <a:cxn ang="0">
                  <a:pos x="162" y="25"/>
                </a:cxn>
                <a:cxn ang="0">
                  <a:pos x="139" y="38"/>
                </a:cxn>
                <a:cxn ang="0">
                  <a:pos x="109" y="21"/>
                </a:cxn>
                <a:cxn ang="0">
                  <a:pos x="88" y="23"/>
                </a:cxn>
                <a:cxn ang="0">
                  <a:pos x="50" y="45"/>
                </a:cxn>
                <a:cxn ang="0">
                  <a:pos x="92" y="45"/>
                </a:cxn>
                <a:cxn ang="0">
                  <a:pos x="92" y="60"/>
                </a:cxn>
                <a:cxn ang="0">
                  <a:pos x="0" y="60"/>
                </a:cxn>
                <a:cxn ang="0">
                  <a:pos x="0" y="7"/>
                </a:cxn>
                <a:cxn ang="0">
                  <a:pos x="27" y="7"/>
                </a:cxn>
                <a:cxn ang="0">
                  <a:pos x="27" y="31"/>
                </a:cxn>
                <a:cxn ang="0">
                  <a:pos x="65" y="10"/>
                </a:cxn>
                <a:cxn ang="0">
                  <a:pos x="101" y="0"/>
                </a:cxn>
                <a:cxn ang="0">
                  <a:pos x="132" y="8"/>
                </a:cxn>
                <a:cxn ang="0">
                  <a:pos x="132" y="8"/>
                </a:cxn>
              </a:cxnLst>
              <a:rect l="0" t="0" r="r" b="b"/>
              <a:pathLst>
                <a:path w="162" h="60">
                  <a:moveTo>
                    <a:pt x="132" y="8"/>
                  </a:moveTo>
                  <a:cubicBezTo>
                    <a:pt x="162" y="25"/>
                    <a:pt x="162" y="25"/>
                    <a:pt x="162" y="25"/>
                  </a:cubicBezTo>
                  <a:cubicBezTo>
                    <a:pt x="139" y="38"/>
                    <a:pt x="139" y="38"/>
                    <a:pt x="139" y="38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3" y="17"/>
                    <a:pt x="96" y="18"/>
                    <a:pt x="88" y="23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9" y="2"/>
                    <a:pt x="92" y="0"/>
                    <a:pt x="101" y="0"/>
                  </a:cubicBezTo>
                  <a:cubicBezTo>
                    <a:pt x="118" y="0"/>
                    <a:pt x="129" y="6"/>
                    <a:pt x="132" y="8"/>
                  </a:cubicBezTo>
                  <a:cubicBezTo>
                    <a:pt x="132" y="8"/>
                    <a:pt x="132" y="8"/>
                    <a:pt x="132" y="8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63"/>
            <p:cNvSpPr>
              <a:spLocks noChangeAspect="1"/>
            </p:cNvSpPr>
            <p:nvPr/>
          </p:nvSpPr>
          <p:spPr bwMode="auto">
            <a:xfrm>
              <a:off x="3972" y="1514"/>
              <a:ext cx="170" cy="153"/>
            </a:xfrm>
            <a:custGeom>
              <a:avLst/>
              <a:gdLst/>
              <a:ahLst/>
              <a:cxnLst>
                <a:cxn ang="0">
                  <a:pos x="104" y="40"/>
                </a:cxn>
                <a:cxn ang="0">
                  <a:pos x="104" y="94"/>
                </a:cxn>
                <a:cxn ang="0">
                  <a:pos x="13" y="94"/>
                </a:cxn>
                <a:cxn ang="0">
                  <a:pos x="12" y="78"/>
                </a:cxn>
                <a:cxn ang="0">
                  <a:pos x="54" y="78"/>
                </a:cxn>
                <a:cxn ang="0">
                  <a:pos x="16" y="56"/>
                </a:cxn>
                <a:cxn ang="0">
                  <a:pos x="0" y="35"/>
                </a:cxn>
                <a:cxn ang="0">
                  <a:pos x="13" y="17"/>
                </a:cxn>
                <a:cxn ang="0">
                  <a:pos x="43" y="0"/>
                </a:cxn>
                <a:cxn ang="0">
                  <a:pos x="65" y="13"/>
                </a:cxn>
                <a:cxn ang="0">
                  <a:pos x="36" y="30"/>
                </a:cxn>
                <a:cxn ang="0">
                  <a:pos x="39" y="43"/>
                </a:cxn>
                <a:cxn ang="0">
                  <a:pos x="77" y="65"/>
                </a:cxn>
                <a:cxn ang="0">
                  <a:pos x="77" y="40"/>
                </a:cxn>
                <a:cxn ang="0">
                  <a:pos x="104" y="40"/>
                </a:cxn>
                <a:cxn ang="0">
                  <a:pos x="104" y="40"/>
                </a:cxn>
              </a:cxnLst>
              <a:rect l="0" t="0" r="r" b="b"/>
              <a:pathLst>
                <a:path w="104" h="94">
                  <a:moveTo>
                    <a:pt x="104" y="40"/>
                  </a:moveTo>
                  <a:cubicBezTo>
                    <a:pt x="104" y="94"/>
                    <a:pt x="104" y="94"/>
                    <a:pt x="104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3" y="48"/>
                    <a:pt x="0" y="40"/>
                    <a:pt x="0" y="35"/>
                  </a:cubicBezTo>
                  <a:cubicBezTo>
                    <a:pt x="0" y="25"/>
                    <a:pt x="11" y="18"/>
                    <a:pt x="13" y="17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0" y="34"/>
                    <a:pt x="31" y="38"/>
                    <a:pt x="39" y="43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64"/>
            <p:cNvSpPr>
              <a:spLocks noChangeAspect="1"/>
            </p:cNvSpPr>
            <p:nvPr/>
          </p:nvSpPr>
          <p:spPr bwMode="auto">
            <a:xfrm>
              <a:off x="3878" y="1402"/>
              <a:ext cx="264" cy="100"/>
            </a:xfrm>
            <a:custGeom>
              <a:avLst/>
              <a:gdLst/>
              <a:ahLst/>
              <a:cxnLst>
                <a:cxn ang="0">
                  <a:pos x="30" y="53"/>
                </a:cxn>
                <a:cxn ang="0">
                  <a:pos x="30" y="53"/>
                </a:cxn>
                <a:cxn ang="0">
                  <a:pos x="0" y="36"/>
                </a:cxn>
                <a:cxn ang="0">
                  <a:pos x="23" y="23"/>
                </a:cxn>
                <a:cxn ang="0">
                  <a:pos x="53" y="40"/>
                </a:cxn>
                <a:cxn ang="0">
                  <a:pos x="74" y="38"/>
                </a:cxn>
                <a:cxn ang="0">
                  <a:pos x="112" y="16"/>
                </a:cxn>
                <a:cxn ang="0">
                  <a:pos x="70" y="16"/>
                </a:cxn>
                <a:cxn ang="0">
                  <a:pos x="70" y="0"/>
                </a:cxn>
                <a:cxn ang="0">
                  <a:pos x="162" y="0"/>
                </a:cxn>
                <a:cxn ang="0">
                  <a:pos x="162" y="54"/>
                </a:cxn>
                <a:cxn ang="0">
                  <a:pos x="135" y="54"/>
                </a:cxn>
                <a:cxn ang="0">
                  <a:pos x="135" y="29"/>
                </a:cxn>
                <a:cxn ang="0">
                  <a:pos x="97" y="51"/>
                </a:cxn>
                <a:cxn ang="0">
                  <a:pos x="61" y="61"/>
                </a:cxn>
                <a:cxn ang="0">
                  <a:pos x="30" y="53"/>
                </a:cxn>
                <a:cxn ang="0">
                  <a:pos x="30" y="53"/>
                </a:cxn>
              </a:cxnLst>
              <a:rect l="0" t="0" r="r" b="b"/>
              <a:pathLst>
                <a:path w="162" h="61">
                  <a:moveTo>
                    <a:pt x="30" y="53"/>
                  </a:moveTo>
                  <a:cubicBezTo>
                    <a:pt x="30" y="53"/>
                    <a:pt x="30" y="53"/>
                    <a:pt x="30" y="5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9" y="43"/>
                    <a:pt x="66" y="43"/>
                    <a:pt x="74" y="38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83" y="59"/>
                    <a:pt x="70" y="61"/>
                    <a:pt x="61" y="61"/>
                  </a:cubicBezTo>
                  <a:cubicBezTo>
                    <a:pt x="44" y="60"/>
                    <a:pt x="33" y="55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65"/>
            <p:cNvSpPr>
              <a:spLocks noChangeAspect="1"/>
            </p:cNvSpPr>
            <p:nvPr/>
          </p:nvSpPr>
          <p:spPr bwMode="auto">
            <a:xfrm>
              <a:off x="3696" y="1399"/>
              <a:ext cx="172" cy="154"/>
            </a:xfrm>
            <a:custGeom>
              <a:avLst/>
              <a:gdLst/>
              <a:ahLst/>
              <a:cxnLst>
                <a:cxn ang="0">
                  <a:pos x="40" y="81"/>
                </a:cxn>
                <a:cxn ang="0">
                  <a:pos x="69" y="63"/>
                </a:cxn>
                <a:cxn ang="0">
                  <a:pos x="66" y="51"/>
                </a:cxn>
                <a:cxn ang="0">
                  <a:pos x="28" y="29"/>
                </a:cxn>
                <a:cxn ang="0">
                  <a:pos x="28" y="53"/>
                </a:cxn>
                <a:cxn ang="0">
                  <a:pos x="1" y="53"/>
                </a:cxn>
                <a:cxn ang="0">
                  <a:pos x="0" y="0"/>
                </a:cxn>
                <a:cxn ang="0">
                  <a:pos x="92" y="0"/>
                </a:cxn>
                <a:cxn ang="0">
                  <a:pos x="93" y="16"/>
                </a:cxn>
                <a:cxn ang="0">
                  <a:pos x="51" y="16"/>
                </a:cxn>
                <a:cxn ang="0">
                  <a:pos x="89" y="38"/>
                </a:cxn>
                <a:cxn ang="0">
                  <a:pos x="105" y="59"/>
                </a:cxn>
                <a:cxn ang="0">
                  <a:pos x="92" y="77"/>
                </a:cxn>
                <a:cxn ang="0">
                  <a:pos x="62" y="94"/>
                </a:cxn>
                <a:cxn ang="0">
                  <a:pos x="40" y="81"/>
                </a:cxn>
                <a:cxn ang="0">
                  <a:pos x="40" y="81"/>
                </a:cxn>
              </a:cxnLst>
              <a:rect l="0" t="0" r="r" b="b"/>
              <a:pathLst>
                <a:path w="105" h="94">
                  <a:moveTo>
                    <a:pt x="40" y="81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75" y="60"/>
                    <a:pt x="74" y="56"/>
                    <a:pt x="66" y="51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102" y="46"/>
                    <a:pt x="105" y="54"/>
                    <a:pt x="105" y="59"/>
                  </a:cubicBezTo>
                  <a:cubicBezTo>
                    <a:pt x="105" y="69"/>
                    <a:pt x="94" y="75"/>
                    <a:pt x="92" y="77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66"/>
            <p:cNvSpPr>
              <a:spLocks noChangeAspect="1"/>
            </p:cNvSpPr>
            <p:nvPr/>
          </p:nvSpPr>
          <p:spPr bwMode="auto">
            <a:xfrm>
              <a:off x="3692" y="1558"/>
              <a:ext cx="264" cy="99"/>
            </a:xfrm>
            <a:custGeom>
              <a:avLst/>
              <a:gdLst/>
              <a:ahLst/>
              <a:cxnLst>
                <a:cxn ang="0">
                  <a:pos x="132" y="8"/>
                </a:cxn>
                <a:cxn ang="0">
                  <a:pos x="162" y="25"/>
                </a:cxn>
                <a:cxn ang="0">
                  <a:pos x="140" y="38"/>
                </a:cxn>
                <a:cxn ang="0">
                  <a:pos x="110" y="21"/>
                </a:cxn>
                <a:cxn ang="0">
                  <a:pos x="88" y="23"/>
                </a:cxn>
                <a:cxn ang="0">
                  <a:pos x="50" y="45"/>
                </a:cxn>
                <a:cxn ang="0">
                  <a:pos x="92" y="45"/>
                </a:cxn>
                <a:cxn ang="0">
                  <a:pos x="92" y="61"/>
                </a:cxn>
                <a:cxn ang="0">
                  <a:pos x="0" y="61"/>
                </a:cxn>
                <a:cxn ang="0">
                  <a:pos x="0" y="7"/>
                </a:cxn>
                <a:cxn ang="0">
                  <a:pos x="27" y="7"/>
                </a:cxn>
                <a:cxn ang="0">
                  <a:pos x="28" y="32"/>
                </a:cxn>
                <a:cxn ang="0">
                  <a:pos x="65" y="10"/>
                </a:cxn>
                <a:cxn ang="0">
                  <a:pos x="101" y="0"/>
                </a:cxn>
                <a:cxn ang="0">
                  <a:pos x="132" y="8"/>
                </a:cxn>
                <a:cxn ang="0">
                  <a:pos x="132" y="8"/>
                </a:cxn>
              </a:cxnLst>
              <a:rect l="0" t="0" r="r" b="b"/>
              <a:pathLst>
                <a:path w="162" h="61">
                  <a:moveTo>
                    <a:pt x="132" y="8"/>
                  </a:moveTo>
                  <a:cubicBezTo>
                    <a:pt x="162" y="25"/>
                    <a:pt x="162" y="25"/>
                    <a:pt x="162" y="25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04" y="18"/>
                    <a:pt x="96" y="18"/>
                    <a:pt x="88" y="23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9" y="2"/>
                    <a:pt x="93" y="0"/>
                    <a:pt x="101" y="0"/>
                  </a:cubicBezTo>
                  <a:cubicBezTo>
                    <a:pt x="118" y="1"/>
                    <a:pt x="130" y="7"/>
                    <a:pt x="132" y="8"/>
                  </a:cubicBezTo>
                  <a:cubicBezTo>
                    <a:pt x="132" y="8"/>
                    <a:pt x="132" y="8"/>
                    <a:pt x="1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Freeform 67"/>
            <p:cNvSpPr>
              <a:spLocks noChangeAspect="1"/>
            </p:cNvSpPr>
            <p:nvPr/>
          </p:nvSpPr>
          <p:spPr bwMode="auto">
            <a:xfrm>
              <a:off x="3966" y="1507"/>
              <a:ext cx="171" cy="154"/>
            </a:xfrm>
            <a:custGeom>
              <a:avLst/>
              <a:gdLst/>
              <a:ahLst/>
              <a:cxnLst>
                <a:cxn ang="0">
                  <a:pos x="105" y="41"/>
                </a:cxn>
                <a:cxn ang="0">
                  <a:pos x="105" y="94"/>
                </a:cxn>
                <a:cxn ang="0">
                  <a:pos x="13" y="94"/>
                </a:cxn>
                <a:cxn ang="0">
                  <a:pos x="13" y="78"/>
                </a:cxn>
                <a:cxn ang="0">
                  <a:pos x="55" y="78"/>
                </a:cxn>
                <a:cxn ang="0">
                  <a:pos x="17" y="56"/>
                </a:cxn>
                <a:cxn ang="0">
                  <a:pos x="0" y="35"/>
                </a:cxn>
                <a:cxn ang="0">
                  <a:pos x="14" y="17"/>
                </a:cxn>
                <a:cxn ang="0">
                  <a:pos x="43" y="0"/>
                </a:cxn>
                <a:cxn ang="0">
                  <a:pos x="66" y="13"/>
                </a:cxn>
                <a:cxn ang="0">
                  <a:pos x="36" y="31"/>
                </a:cxn>
                <a:cxn ang="0">
                  <a:pos x="39" y="43"/>
                </a:cxn>
                <a:cxn ang="0">
                  <a:pos x="77" y="65"/>
                </a:cxn>
                <a:cxn ang="0">
                  <a:pos x="77" y="41"/>
                </a:cxn>
                <a:cxn ang="0">
                  <a:pos x="105" y="41"/>
                </a:cxn>
                <a:cxn ang="0">
                  <a:pos x="105" y="41"/>
                </a:cxn>
              </a:cxnLst>
              <a:rect l="0" t="0" r="r" b="b"/>
              <a:pathLst>
                <a:path w="105" h="94">
                  <a:moveTo>
                    <a:pt x="105" y="41"/>
                  </a:moveTo>
                  <a:cubicBezTo>
                    <a:pt x="105" y="94"/>
                    <a:pt x="105" y="94"/>
                    <a:pt x="105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3" y="48"/>
                    <a:pt x="0" y="40"/>
                    <a:pt x="0" y="35"/>
                  </a:cubicBezTo>
                  <a:cubicBezTo>
                    <a:pt x="1" y="25"/>
                    <a:pt x="11" y="19"/>
                    <a:pt x="14" y="17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0" y="34"/>
                    <a:pt x="31" y="38"/>
                    <a:pt x="39" y="43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5" name="Picture 415" descr="服务器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980728"/>
            <a:ext cx="414353" cy="595268"/>
          </a:xfrm>
          <a:prstGeom prst="rect">
            <a:avLst/>
          </a:prstGeom>
          <a:noFill/>
        </p:spPr>
      </p:pic>
      <p:sp>
        <p:nvSpPr>
          <p:cNvPr id="172" name="Text Box 18"/>
          <p:cNvSpPr txBox="1">
            <a:spLocks noChangeAspect="1" noChangeArrowheads="1"/>
          </p:cNvSpPr>
          <p:nvPr/>
        </p:nvSpPr>
        <p:spPr bwMode="auto">
          <a:xfrm>
            <a:off x="2304256" y="1146230"/>
            <a:ext cx="154766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 smtClean="0">
                <a:ea typeface="黑体" pitchFamily="2" charset="-122"/>
              </a:rPr>
              <a:t>Server</a:t>
            </a:r>
            <a:endParaRPr lang="en-US" altLang="zh-CN" sz="1600" dirty="0">
              <a:ea typeface="黑体" pitchFamily="2" charset="-122"/>
            </a:endParaRPr>
          </a:p>
        </p:txBody>
      </p:sp>
      <p:cxnSp>
        <p:nvCxnSpPr>
          <p:cNvPr id="191" name="直接连接符 190"/>
          <p:cNvCxnSpPr/>
          <p:nvPr/>
        </p:nvCxnSpPr>
        <p:spPr>
          <a:xfrm>
            <a:off x="7524328" y="2471806"/>
            <a:ext cx="72008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50"/>
          <p:cNvGrpSpPr>
            <a:grpSpLocks noChangeAspect="1"/>
          </p:cNvGrpSpPr>
          <p:nvPr/>
        </p:nvGrpSpPr>
        <p:grpSpPr bwMode="auto">
          <a:xfrm>
            <a:off x="7164288" y="2255782"/>
            <a:ext cx="614944" cy="428628"/>
            <a:chOff x="3541" y="1317"/>
            <a:chExt cx="747" cy="546"/>
          </a:xfrm>
        </p:grpSpPr>
        <p:sp>
          <p:nvSpPr>
            <p:cNvPr id="100" name="AutoShape 51"/>
            <p:cNvSpPr>
              <a:spLocks noChangeAspect="1" noChangeArrowheads="1" noTextEdit="1"/>
            </p:cNvSpPr>
            <p:nvPr/>
          </p:nvSpPr>
          <p:spPr bwMode="auto">
            <a:xfrm>
              <a:off x="3574" y="1337"/>
              <a:ext cx="681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52"/>
            <p:cNvSpPr>
              <a:spLocks noChangeAspect="1"/>
            </p:cNvSpPr>
            <p:nvPr/>
          </p:nvSpPr>
          <p:spPr bwMode="auto">
            <a:xfrm>
              <a:off x="3574" y="1525"/>
              <a:ext cx="679" cy="338"/>
            </a:xfrm>
            <a:custGeom>
              <a:avLst/>
              <a:gdLst/>
              <a:ahLst/>
              <a:cxnLst>
                <a:cxn ang="0">
                  <a:pos x="356" y="84"/>
                </a:cxn>
                <a:cxn ang="0">
                  <a:pos x="62" y="84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80"/>
                </a:cxn>
                <a:cxn ang="0">
                  <a:pos x="1" y="80"/>
                </a:cxn>
                <a:cxn ang="0">
                  <a:pos x="62" y="160"/>
                </a:cxn>
                <a:cxn ang="0">
                  <a:pos x="356" y="160"/>
                </a:cxn>
                <a:cxn ang="0">
                  <a:pos x="416" y="80"/>
                </a:cxn>
                <a:cxn ang="0">
                  <a:pos x="416" y="80"/>
                </a:cxn>
                <a:cxn ang="0">
                  <a:pos x="416" y="0"/>
                </a:cxn>
                <a:cxn ang="0">
                  <a:pos x="356" y="84"/>
                </a:cxn>
              </a:cxnLst>
              <a:rect l="0" t="0" r="r" b="b"/>
              <a:pathLst>
                <a:path w="416" h="207">
                  <a:moveTo>
                    <a:pt x="356" y="84"/>
                  </a:moveTo>
                  <a:cubicBezTo>
                    <a:pt x="275" y="131"/>
                    <a:pt x="143" y="131"/>
                    <a:pt x="62" y="84"/>
                  </a:cubicBezTo>
                  <a:cubicBezTo>
                    <a:pt x="18" y="59"/>
                    <a:pt x="1" y="33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3" y="109"/>
                    <a:pt x="23" y="138"/>
                    <a:pt x="62" y="160"/>
                  </a:cubicBezTo>
                  <a:cubicBezTo>
                    <a:pt x="143" y="207"/>
                    <a:pt x="275" y="207"/>
                    <a:pt x="356" y="160"/>
                  </a:cubicBezTo>
                  <a:cubicBezTo>
                    <a:pt x="394" y="138"/>
                    <a:pt x="414" y="109"/>
                    <a:pt x="416" y="80"/>
                  </a:cubicBezTo>
                  <a:cubicBezTo>
                    <a:pt x="416" y="80"/>
                    <a:pt x="416" y="80"/>
                    <a:pt x="416" y="8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16" y="31"/>
                    <a:pt x="396" y="61"/>
                    <a:pt x="356" y="84"/>
                  </a:cubicBezTo>
                  <a:close/>
                </a:path>
              </a:pathLst>
            </a:custGeom>
            <a:solidFill>
              <a:srgbClr val="1137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53"/>
            <p:cNvSpPr>
              <a:spLocks noChangeAspect="1"/>
            </p:cNvSpPr>
            <p:nvPr/>
          </p:nvSpPr>
          <p:spPr bwMode="auto">
            <a:xfrm>
              <a:off x="3541" y="1317"/>
              <a:ext cx="747" cy="432"/>
            </a:xfrm>
            <a:custGeom>
              <a:avLst/>
              <a:gdLst/>
              <a:ahLst/>
              <a:cxnLst>
                <a:cxn ang="0">
                  <a:pos x="375" y="47"/>
                </a:cxn>
                <a:cxn ang="0">
                  <a:pos x="376" y="217"/>
                </a:cxn>
                <a:cxn ang="0">
                  <a:pos x="82" y="217"/>
                </a:cxn>
                <a:cxn ang="0">
                  <a:pos x="81" y="47"/>
                </a:cxn>
                <a:cxn ang="0">
                  <a:pos x="375" y="47"/>
                </a:cxn>
              </a:cxnLst>
              <a:rect l="0" t="0" r="r" b="b"/>
              <a:pathLst>
                <a:path w="457" h="264">
                  <a:moveTo>
                    <a:pt x="375" y="47"/>
                  </a:moveTo>
                  <a:cubicBezTo>
                    <a:pt x="456" y="94"/>
                    <a:pt x="457" y="170"/>
                    <a:pt x="376" y="217"/>
                  </a:cubicBezTo>
                  <a:cubicBezTo>
                    <a:pt x="295" y="264"/>
                    <a:pt x="163" y="264"/>
                    <a:pt x="82" y="217"/>
                  </a:cubicBezTo>
                  <a:cubicBezTo>
                    <a:pt x="0" y="170"/>
                    <a:pt x="0" y="94"/>
                    <a:pt x="81" y="47"/>
                  </a:cubicBezTo>
                  <a:cubicBezTo>
                    <a:pt x="162" y="0"/>
                    <a:pt x="293" y="0"/>
                    <a:pt x="375" y="47"/>
                  </a:cubicBezTo>
                </a:path>
              </a:pathLst>
            </a:custGeom>
            <a:solidFill>
              <a:srgbClr val="4A67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54"/>
            <p:cNvSpPr>
              <a:spLocks noChangeAspect="1" noEditPoints="1"/>
            </p:cNvSpPr>
            <p:nvPr/>
          </p:nvSpPr>
          <p:spPr bwMode="auto">
            <a:xfrm>
              <a:off x="3788" y="1751"/>
              <a:ext cx="39" cy="53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14"/>
                </a:cxn>
                <a:cxn ang="0">
                  <a:pos x="10" y="14"/>
                </a:cxn>
                <a:cxn ang="0">
                  <a:pos x="13" y="13"/>
                </a:cxn>
                <a:cxn ang="0">
                  <a:pos x="14" y="10"/>
                </a:cxn>
                <a:cxn ang="0">
                  <a:pos x="10" y="5"/>
                </a:cxn>
                <a:cxn ang="0">
                  <a:pos x="7" y="5"/>
                </a:cxn>
                <a:cxn ang="0">
                  <a:pos x="0" y="33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19" y="2"/>
                </a:cxn>
                <a:cxn ang="0">
                  <a:pos x="22" y="8"/>
                </a:cxn>
                <a:cxn ang="0">
                  <a:pos x="15" y="17"/>
                </a:cxn>
                <a:cxn ang="0">
                  <a:pos x="15" y="17"/>
                </a:cxn>
                <a:cxn ang="0">
                  <a:pos x="19" y="19"/>
                </a:cxn>
                <a:cxn ang="0">
                  <a:pos x="20" y="22"/>
                </a:cxn>
                <a:cxn ang="0">
                  <a:pos x="24" y="33"/>
                </a:cxn>
                <a:cxn ang="0">
                  <a:pos x="15" y="33"/>
                </a:cxn>
                <a:cxn ang="0">
                  <a:pos x="13" y="24"/>
                </a:cxn>
                <a:cxn ang="0">
                  <a:pos x="11" y="20"/>
                </a:cxn>
                <a:cxn ang="0">
                  <a:pos x="7" y="20"/>
                </a:cxn>
                <a:cxn ang="0">
                  <a:pos x="7" y="33"/>
                </a:cxn>
                <a:cxn ang="0">
                  <a:pos x="0" y="33"/>
                </a:cxn>
              </a:cxnLst>
              <a:rect l="0" t="0" r="r" b="b"/>
              <a:pathLst>
                <a:path w="24" h="33">
                  <a:moveTo>
                    <a:pt x="7" y="5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4" y="12"/>
                    <a:pt x="14" y="11"/>
                    <a:pt x="14" y="10"/>
                  </a:cubicBezTo>
                  <a:cubicBezTo>
                    <a:pt x="14" y="7"/>
                    <a:pt x="13" y="5"/>
                    <a:pt x="10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0" y="3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1" y="3"/>
                    <a:pt x="22" y="5"/>
                    <a:pt x="22" y="8"/>
                  </a:cubicBezTo>
                  <a:cubicBezTo>
                    <a:pt x="22" y="13"/>
                    <a:pt x="20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7" y="17"/>
                    <a:pt x="18" y="17"/>
                    <a:pt x="19" y="19"/>
                  </a:cubicBezTo>
                  <a:cubicBezTo>
                    <a:pt x="19" y="19"/>
                    <a:pt x="20" y="20"/>
                    <a:pt x="20" y="2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2"/>
                    <a:pt x="11" y="21"/>
                    <a:pt x="11" y="20"/>
                  </a:cubicBezTo>
                  <a:cubicBezTo>
                    <a:pt x="10" y="20"/>
                    <a:pt x="9" y="20"/>
                    <a:pt x="7" y="20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55"/>
            <p:cNvSpPr>
              <a:spLocks noChangeAspect="1" noEditPoints="1"/>
            </p:cNvSpPr>
            <p:nvPr/>
          </p:nvSpPr>
          <p:spPr bwMode="auto">
            <a:xfrm>
              <a:off x="3832" y="1749"/>
              <a:ext cx="47" cy="57"/>
            </a:xfrm>
            <a:custGeom>
              <a:avLst/>
              <a:gdLst/>
              <a:ahLst/>
              <a:cxnLst>
                <a:cxn ang="0">
                  <a:pos x="8" y="17"/>
                </a:cxn>
                <a:cxn ang="0">
                  <a:pos x="14" y="29"/>
                </a:cxn>
                <a:cxn ang="0">
                  <a:pos x="20" y="17"/>
                </a:cxn>
                <a:cxn ang="0">
                  <a:pos x="14" y="6"/>
                </a:cxn>
                <a:cxn ang="0">
                  <a:pos x="8" y="17"/>
                </a:cxn>
                <a:cxn ang="0">
                  <a:pos x="0" y="17"/>
                </a:cxn>
                <a:cxn ang="0">
                  <a:pos x="3" y="5"/>
                </a:cxn>
                <a:cxn ang="0">
                  <a:pos x="14" y="0"/>
                </a:cxn>
                <a:cxn ang="0">
                  <a:pos x="25" y="5"/>
                </a:cxn>
                <a:cxn ang="0">
                  <a:pos x="29" y="17"/>
                </a:cxn>
                <a:cxn ang="0">
                  <a:pos x="25" y="30"/>
                </a:cxn>
                <a:cxn ang="0">
                  <a:pos x="14" y="35"/>
                </a:cxn>
                <a:cxn ang="0">
                  <a:pos x="3" y="29"/>
                </a:cxn>
                <a:cxn ang="0">
                  <a:pos x="0" y="17"/>
                </a:cxn>
              </a:cxnLst>
              <a:rect l="0" t="0" r="r" b="b"/>
              <a:pathLst>
                <a:path w="29" h="35">
                  <a:moveTo>
                    <a:pt x="8" y="17"/>
                  </a:moveTo>
                  <a:cubicBezTo>
                    <a:pt x="8" y="25"/>
                    <a:pt x="10" y="29"/>
                    <a:pt x="14" y="29"/>
                  </a:cubicBezTo>
                  <a:cubicBezTo>
                    <a:pt x="18" y="29"/>
                    <a:pt x="20" y="25"/>
                    <a:pt x="20" y="17"/>
                  </a:cubicBezTo>
                  <a:cubicBezTo>
                    <a:pt x="20" y="10"/>
                    <a:pt x="18" y="6"/>
                    <a:pt x="14" y="6"/>
                  </a:cubicBezTo>
                  <a:cubicBezTo>
                    <a:pt x="10" y="6"/>
                    <a:pt x="8" y="10"/>
                    <a:pt x="8" y="17"/>
                  </a:cubicBezTo>
                  <a:close/>
                  <a:moveTo>
                    <a:pt x="0" y="17"/>
                  </a:move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4" y="0"/>
                  </a:cubicBezTo>
                  <a:cubicBezTo>
                    <a:pt x="19" y="0"/>
                    <a:pt x="23" y="2"/>
                    <a:pt x="25" y="5"/>
                  </a:cubicBezTo>
                  <a:cubicBezTo>
                    <a:pt x="27" y="8"/>
                    <a:pt x="29" y="12"/>
                    <a:pt x="29" y="17"/>
                  </a:cubicBezTo>
                  <a:cubicBezTo>
                    <a:pt x="29" y="22"/>
                    <a:pt x="27" y="26"/>
                    <a:pt x="25" y="30"/>
                  </a:cubicBezTo>
                  <a:cubicBezTo>
                    <a:pt x="23" y="33"/>
                    <a:pt x="19" y="35"/>
                    <a:pt x="14" y="35"/>
                  </a:cubicBezTo>
                  <a:cubicBezTo>
                    <a:pt x="10" y="35"/>
                    <a:pt x="6" y="33"/>
                    <a:pt x="3" y="29"/>
                  </a:cubicBezTo>
                  <a:cubicBezTo>
                    <a:pt x="1" y="26"/>
                    <a:pt x="0" y="22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56"/>
            <p:cNvSpPr>
              <a:spLocks noChangeAspect="1"/>
            </p:cNvSpPr>
            <p:nvPr/>
          </p:nvSpPr>
          <p:spPr bwMode="auto">
            <a:xfrm>
              <a:off x="3888" y="1751"/>
              <a:ext cx="39" cy="5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22"/>
                </a:cxn>
                <a:cxn ang="0">
                  <a:pos x="12" y="28"/>
                </a:cxn>
                <a:cxn ang="0">
                  <a:pos x="16" y="22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24" y="21"/>
                </a:cxn>
                <a:cxn ang="0">
                  <a:pos x="21" y="30"/>
                </a:cxn>
                <a:cxn ang="0">
                  <a:pos x="12" y="34"/>
                </a:cxn>
                <a:cxn ang="0">
                  <a:pos x="3" y="30"/>
                </a:cxn>
                <a:cxn ang="0">
                  <a:pos x="0" y="21"/>
                </a:cxn>
              </a:cxnLst>
              <a:rect l="0" t="0" r="r" b="b"/>
              <a:pathLst>
                <a:path w="24" h="34">
                  <a:moveTo>
                    <a:pt x="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6"/>
                    <a:pt x="9" y="28"/>
                    <a:pt x="12" y="28"/>
                  </a:cubicBezTo>
                  <a:cubicBezTo>
                    <a:pt x="15" y="28"/>
                    <a:pt x="16" y="26"/>
                    <a:pt x="16" y="2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5"/>
                    <a:pt x="23" y="28"/>
                    <a:pt x="21" y="30"/>
                  </a:cubicBezTo>
                  <a:cubicBezTo>
                    <a:pt x="19" y="33"/>
                    <a:pt x="16" y="34"/>
                    <a:pt x="12" y="34"/>
                  </a:cubicBezTo>
                  <a:cubicBezTo>
                    <a:pt x="8" y="34"/>
                    <a:pt x="5" y="33"/>
                    <a:pt x="3" y="30"/>
                  </a:cubicBezTo>
                  <a:cubicBezTo>
                    <a:pt x="1" y="28"/>
                    <a:pt x="0" y="25"/>
                    <a:pt x="0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57"/>
            <p:cNvSpPr>
              <a:spLocks noChangeAspect="1"/>
            </p:cNvSpPr>
            <p:nvPr/>
          </p:nvSpPr>
          <p:spPr bwMode="auto">
            <a:xfrm>
              <a:off x="3933" y="1751"/>
              <a:ext cx="36" cy="53"/>
            </a:xfrm>
            <a:custGeom>
              <a:avLst/>
              <a:gdLst/>
              <a:ahLst/>
              <a:cxnLst>
                <a:cxn ang="0">
                  <a:pos x="12" y="53"/>
                </a:cxn>
                <a:cxn ang="0">
                  <a:pos x="12" y="9"/>
                </a:cxn>
                <a:cxn ang="0">
                  <a:pos x="0" y="9"/>
                </a:cxn>
                <a:cxn ang="0">
                  <a:pos x="0" y="0"/>
                </a:cxn>
                <a:cxn ang="0">
                  <a:pos x="36" y="0"/>
                </a:cxn>
                <a:cxn ang="0">
                  <a:pos x="36" y="9"/>
                </a:cxn>
                <a:cxn ang="0">
                  <a:pos x="25" y="9"/>
                </a:cxn>
                <a:cxn ang="0">
                  <a:pos x="25" y="53"/>
                </a:cxn>
                <a:cxn ang="0">
                  <a:pos x="12" y="53"/>
                </a:cxn>
                <a:cxn ang="0">
                  <a:pos x="12" y="53"/>
                </a:cxn>
              </a:cxnLst>
              <a:rect l="0" t="0" r="r" b="b"/>
              <a:pathLst>
                <a:path w="36" h="53">
                  <a:moveTo>
                    <a:pt x="12" y="53"/>
                  </a:moveTo>
                  <a:lnTo>
                    <a:pt x="1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9"/>
                  </a:lnTo>
                  <a:lnTo>
                    <a:pt x="25" y="9"/>
                  </a:lnTo>
                  <a:lnTo>
                    <a:pt x="25" y="53"/>
                  </a:lnTo>
                  <a:lnTo>
                    <a:pt x="12" y="53"/>
                  </a:lnTo>
                  <a:lnTo>
                    <a:pt x="12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58"/>
            <p:cNvSpPr>
              <a:spLocks noChangeAspect="1"/>
            </p:cNvSpPr>
            <p:nvPr/>
          </p:nvSpPr>
          <p:spPr bwMode="auto">
            <a:xfrm>
              <a:off x="3976" y="1751"/>
              <a:ext cx="32" cy="53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9"/>
                </a:cxn>
                <a:cxn ang="0">
                  <a:pos x="13" y="9"/>
                </a:cxn>
                <a:cxn ang="0">
                  <a:pos x="13" y="21"/>
                </a:cxn>
                <a:cxn ang="0">
                  <a:pos x="31" y="21"/>
                </a:cxn>
                <a:cxn ang="0">
                  <a:pos x="31" y="31"/>
                </a:cxn>
                <a:cxn ang="0">
                  <a:pos x="13" y="31"/>
                </a:cxn>
                <a:cxn ang="0">
                  <a:pos x="13" y="44"/>
                </a:cxn>
                <a:cxn ang="0">
                  <a:pos x="32" y="44"/>
                </a:cxn>
                <a:cxn ang="0">
                  <a:pos x="32" y="53"/>
                </a:cxn>
                <a:cxn ang="0">
                  <a:pos x="0" y="53"/>
                </a:cxn>
                <a:cxn ang="0">
                  <a:pos x="0" y="53"/>
                </a:cxn>
              </a:cxnLst>
              <a:rect l="0" t="0" r="r" b="b"/>
              <a:pathLst>
                <a:path w="32" h="53">
                  <a:moveTo>
                    <a:pt x="0" y="53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2" y="9"/>
                  </a:lnTo>
                  <a:lnTo>
                    <a:pt x="13" y="9"/>
                  </a:lnTo>
                  <a:lnTo>
                    <a:pt x="13" y="21"/>
                  </a:lnTo>
                  <a:lnTo>
                    <a:pt x="31" y="21"/>
                  </a:lnTo>
                  <a:lnTo>
                    <a:pt x="31" y="31"/>
                  </a:lnTo>
                  <a:lnTo>
                    <a:pt x="13" y="31"/>
                  </a:lnTo>
                  <a:lnTo>
                    <a:pt x="13" y="44"/>
                  </a:lnTo>
                  <a:lnTo>
                    <a:pt x="32" y="44"/>
                  </a:lnTo>
                  <a:lnTo>
                    <a:pt x="32" y="53"/>
                  </a:lnTo>
                  <a:lnTo>
                    <a:pt x="0" y="53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59"/>
            <p:cNvSpPr>
              <a:spLocks noChangeAspect="1" noEditPoints="1"/>
            </p:cNvSpPr>
            <p:nvPr/>
          </p:nvSpPr>
          <p:spPr bwMode="auto">
            <a:xfrm>
              <a:off x="4017" y="1751"/>
              <a:ext cx="39" cy="53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3" y="13"/>
                </a:cxn>
                <a:cxn ang="0">
                  <a:pos x="15" y="10"/>
                </a:cxn>
                <a:cxn ang="0">
                  <a:pos x="10" y="5"/>
                </a:cxn>
                <a:cxn ang="0">
                  <a:pos x="8" y="5"/>
                </a:cxn>
                <a:cxn ang="0">
                  <a:pos x="0" y="33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20" y="2"/>
                </a:cxn>
                <a:cxn ang="0">
                  <a:pos x="23" y="8"/>
                </a:cxn>
                <a:cxn ang="0">
                  <a:pos x="16" y="17"/>
                </a:cxn>
                <a:cxn ang="0">
                  <a:pos x="16" y="17"/>
                </a:cxn>
                <a:cxn ang="0">
                  <a:pos x="19" y="19"/>
                </a:cxn>
                <a:cxn ang="0">
                  <a:pos x="21" y="22"/>
                </a:cxn>
                <a:cxn ang="0">
                  <a:pos x="24" y="33"/>
                </a:cxn>
                <a:cxn ang="0">
                  <a:pos x="16" y="33"/>
                </a:cxn>
                <a:cxn ang="0">
                  <a:pos x="13" y="24"/>
                </a:cxn>
                <a:cxn ang="0">
                  <a:pos x="11" y="20"/>
                </a:cxn>
                <a:cxn ang="0">
                  <a:pos x="8" y="20"/>
                </a:cxn>
                <a:cxn ang="0">
                  <a:pos x="8" y="33"/>
                </a:cxn>
                <a:cxn ang="0">
                  <a:pos x="0" y="33"/>
                </a:cxn>
              </a:cxnLst>
              <a:rect l="0" t="0" r="r" b="b"/>
              <a:pathLst>
                <a:path w="24" h="33">
                  <a:moveTo>
                    <a:pt x="8" y="5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3" y="14"/>
                    <a:pt x="13" y="13"/>
                  </a:cubicBezTo>
                  <a:cubicBezTo>
                    <a:pt x="14" y="12"/>
                    <a:pt x="15" y="11"/>
                    <a:pt x="15" y="10"/>
                  </a:cubicBezTo>
                  <a:cubicBezTo>
                    <a:pt x="15" y="7"/>
                    <a:pt x="13" y="5"/>
                    <a:pt x="10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0" y="3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8" y="0"/>
                    <a:pt x="20" y="2"/>
                  </a:cubicBezTo>
                  <a:cubicBezTo>
                    <a:pt x="22" y="3"/>
                    <a:pt x="23" y="5"/>
                    <a:pt x="23" y="8"/>
                  </a:cubicBezTo>
                  <a:cubicBezTo>
                    <a:pt x="23" y="13"/>
                    <a:pt x="20" y="16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8" y="17"/>
                    <a:pt x="19" y="19"/>
                  </a:cubicBezTo>
                  <a:cubicBezTo>
                    <a:pt x="20" y="19"/>
                    <a:pt x="20" y="20"/>
                    <a:pt x="21" y="2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2"/>
                    <a:pt x="12" y="21"/>
                    <a:pt x="11" y="20"/>
                  </a:cubicBezTo>
                  <a:cubicBezTo>
                    <a:pt x="11" y="20"/>
                    <a:pt x="10" y="20"/>
                    <a:pt x="8" y="2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60"/>
            <p:cNvSpPr>
              <a:spLocks noChangeAspect="1"/>
            </p:cNvSpPr>
            <p:nvPr/>
          </p:nvSpPr>
          <p:spPr bwMode="auto">
            <a:xfrm>
              <a:off x="3884" y="1409"/>
              <a:ext cx="265" cy="98"/>
            </a:xfrm>
            <a:custGeom>
              <a:avLst/>
              <a:gdLst/>
              <a:ahLst/>
              <a:cxnLst>
                <a:cxn ang="0">
                  <a:pos x="30" y="53"/>
                </a:cxn>
                <a:cxn ang="0">
                  <a:pos x="29" y="52"/>
                </a:cxn>
                <a:cxn ang="0">
                  <a:pos x="0" y="35"/>
                </a:cxn>
                <a:cxn ang="0">
                  <a:pos x="22" y="22"/>
                </a:cxn>
                <a:cxn ang="0">
                  <a:pos x="52" y="40"/>
                </a:cxn>
                <a:cxn ang="0">
                  <a:pos x="74" y="38"/>
                </a:cxn>
                <a:cxn ang="0">
                  <a:pos x="112" y="16"/>
                </a:cxn>
                <a:cxn ang="0">
                  <a:pos x="70" y="16"/>
                </a:cxn>
                <a:cxn ang="0">
                  <a:pos x="70" y="0"/>
                </a:cxn>
                <a:cxn ang="0">
                  <a:pos x="162" y="0"/>
                </a:cxn>
                <a:cxn ang="0">
                  <a:pos x="162" y="53"/>
                </a:cxn>
                <a:cxn ang="0">
                  <a:pos x="135" y="53"/>
                </a:cxn>
                <a:cxn ang="0">
                  <a:pos x="134" y="29"/>
                </a:cxn>
                <a:cxn ang="0">
                  <a:pos x="97" y="51"/>
                </a:cxn>
                <a:cxn ang="0">
                  <a:pos x="60" y="60"/>
                </a:cxn>
                <a:cxn ang="0">
                  <a:pos x="30" y="53"/>
                </a:cxn>
                <a:cxn ang="0">
                  <a:pos x="30" y="53"/>
                </a:cxn>
              </a:cxnLst>
              <a:rect l="0" t="0" r="r" b="b"/>
              <a:pathLst>
                <a:path w="162" h="60">
                  <a:moveTo>
                    <a:pt x="30" y="53"/>
                  </a:moveTo>
                  <a:cubicBezTo>
                    <a:pt x="30" y="53"/>
                    <a:pt x="29" y="52"/>
                    <a:pt x="29" y="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8" y="43"/>
                    <a:pt x="66" y="42"/>
                    <a:pt x="74" y="38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83" y="59"/>
                    <a:pt x="69" y="60"/>
                    <a:pt x="60" y="60"/>
                  </a:cubicBezTo>
                  <a:cubicBezTo>
                    <a:pt x="44" y="60"/>
                    <a:pt x="33" y="54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61"/>
            <p:cNvSpPr>
              <a:spLocks noChangeAspect="1"/>
            </p:cNvSpPr>
            <p:nvPr/>
          </p:nvSpPr>
          <p:spPr bwMode="auto">
            <a:xfrm>
              <a:off x="3703" y="1406"/>
              <a:ext cx="171" cy="152"/>
            </a:xfrm>
            <a:custGeom>
              <a:avLst/>
              <a:gdLst/>
              <a:ahLst/>
              <a:cxnLst>
                <a:cxn ang="0">
                  <a:pos x="39" y="80"/>
                </a:cxn>
                <a:cxn ang="0">
                  <a:pos x="69" y="63"/>
                </a:cxn>
                <a:cxn ang="0">
                  <a:pos x="66" y="50"/>
                </a:cxn>
                <a:cxn ang="0">
                  <a:pos x="28" y="29"/>
                </a:cxn>
                <a:cxn ang="0">
                  <a:pos x="28" y="53"/>
                </a:cxn>
                <a:cxn ang="0">
                  <a:pos x="0" y="53"/>
                </a:cxn>
                <a:cxn ang="0">
                  <a:pos x="0" y="0"/>
                </a:cxn>
                <a:cxn ang="0">
                  <a:pos x="92" y="0"/>
                </a:cxn>
                <a:cxn ang="0">
                  <a:pos x="92" y="15"/>
                </a:cxn>
                <a:cxn ang="0">
                  <a:pos x="50" y="15"/>
                </a:cxn>
                <a:cxn ang="0">
                  <a:pos x="88" y="37"/>
                </a:cxn>
                <a:cxn ang="0">
                  <a:pos x="105" y="58"/>
                </a:cxn>
                <a:cxn ang="0">
                  <a:pos x="91" y="76"/>
                </a:cxn>
                <a:cxn ang="0">
                  <a:pos x="62" y="93"/>
                </a:cxn>
                <a:cxn ang="0">
                  <a:pos x="39" y="80"/>
                </a:cxn>
                <a:cxn ang="0">
                  <a:pos x="39" y="80"/>
                </a:cxn>
              </a:cxnLst>
              <a:rect l="0" t="0" r="r" b="b"/>
              <a:pathLst>
                <a:path w="105" h="93">
                  <a:moveTo>
                    <a:pt x="39" y="80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75" y="60"/>
                    <a:pt x="74" y="55"/>
                    <a:pt x="66" y="5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102" y="45"/>
                    <a:pt x="105" y="53"/>
                    <a:pt x="105" y="58"/>
                  </a:cubicBezTo>
                  <a:cubicBezTo>
                    <a:pt x="104" y="68"/>
                    <a:pt x="94" y="75"/>
                    <a:pt x="91" y="76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62"/>
            <p:cNvSpPr>
              <a:spLocks noChangeAspect="1"/>
            </p:cNvSpPr>
            <p:nvPr/>
          </p:nvSpPr>
          <p:spPr bwMode="auto">
            <a:xfrm>
              <a:off x="3698" y="1564"/>
              <a:ext cx="265" cy="98"/>
            </a:xfrm>
            <a:custGeom>
              <a:avLst/>
              <a:gdLst/>
              <a:ahLst/>
              <a:cxnLst>
                <a:cxn ang="0">
                  <a:pos x="132" y="8"/>
                </a:cxn>
                <a:cxn ang="0">
                  <a:pos x="162" y="25"/>
                </a:cxn>
                <a:cxn ang="0">
                  <a:pos x="139" y="38"/>
                </a:cxn>
                <a:cxn ang="0">
                  <a:pos x="109" y="21"/>
                </a:cxn>
                <a:cxn ang="0">
                  <a:pos x="88" y="23"/>
                </a:cxn>
                <a:cxn ang="0">
                  <a:pos x="50" y="45"/>
                </a:cxn>
                <a:cxn ang="0">
                  <a:pos x="92" y="45"/>
                </a:cxn>
                <a:cxn ang="0">
                  <a:pos x="92" y="60"/>
                </a:cxn>
                <a:cxn ang="0">
                  <a:pos x="0" y="60"/>
                </a:cxn>
                <a:cxn ang="0">
                  <a:pos x="0" y="7"/>
                </a:cxn>
                <a:cxn ang="0">
                  <a:pos x="27" y="7"/>
                </a:cxn>
                <a:cxn ang="0">
                  <a:pos x="27" y="31"/>
                </a:cxn>
                <a:cxn ang="0">
                  <a:pos x="65" y="10"/>
                </a:cxn>
                <a:cxn ang="0">
                  <a:pos x="101" y="0"/>
                </a:cxn>
                <a:cxn ang="0">
                  <a:pos x="132" y="8"/>
                </a:cxn>
                <a:cxn ang="0">
                  <a:pos x="132" y="8"/>
                </a:cxn>
              </a:cxnLst>
              <a:rect l="0" t="0" r="r" b="b"/>
              <a:pathLst>
                <a:path w="162" h="60">
                  <a:moveTo>
                    <a:pt x="132" y="8"/>
                  </a:moveTo>
                  <a:cubicBezTo>
                    <a:pt x="162" y="25"/>
                    <a:pt x="162" y="25"/>
                    <a:pt x="162" y="25"/>
                  </a:cubicBezTo>
                  <a:cubicBezTo>
                    <a:pt x="139" y="38"/>
                    <a:pt x="139" y="38"/>
                    <a:pt x="139" y="38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3" y="17"/>
                    <a:pt x="96" y="18"/>
                    <a:pt x="88" y="23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9" y="2"/>
                    <a:pt x="92" y="0"/>
                    <a:pt x="101" y="0"/>
                  </a:cubicBezTo>
                  <a:cubicBezTo>
                    <a:pt x="118" y="0"/>
                    <a:pt x="129" y="6"/>
                    <a:pt x="132" y="8"/>
                  </a:cubicBezTo>
                  <a:cubicBezTo>
                    <a:pt x="132" y="8"/>
                    <a:pt x="132" y="8"/>
                    <a:pt x="132" y="8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63"/>
            <p:cNvSpPr>
              <a:spLocks noChangeAspect="1"/>
            </p:cNvSpPr>
            <p:nvPr/>
          </p:nvSpPr>
          <p:spPr bwMode="auto">
            <a:xfrm>
              <a:off x="3972" y="1514"/>
              <a:ext cx="170" cy="153"/>
            </a:xfrm>
            <a:custGeom>
              <a:avLst/>
              <a:gdLst/>
              <a:ahLst/>
              <a:cxnLst>
                <a:cxn ang="0">
                  <a:pos x="104" y="40"/>
                </a:cxn>
                <a:cxn ang="0">
                  <a:pos x="104" y="94"/>
                </a:cxn>
                <a:cxn ang="0">
                  <a:pos x="13" y="94"/>
                </a:cxn>
                <a:cxn ang="0">
                  <a:pos x="12" y="78"/>
                </a:cxn>
                <a:cxn ang="0">
                  <a:pos x="54" y="78"/>
                </a:cxn>
                <a:cxn ang="0">
                  <a:pos x="16" y="56"/>
                </a:cxn>
                <a:cxn ang="0">
                  <a:pos x="0" y="35"/>
                </a:cxn>
                <a:cxn ang="0">
                  <a:pos x="13" y="17"/>
                </a:cxn>
                <a:cxn ang="0">
                  <a:pos x="43" y="0"/>
                </a:cxn>
                <a:cxn ang="0">
                  <a:pos x="65" y="13"/>
                </a:cxn>
                <a:cxn ang="0">
                  <a:pos x="36" y="30"/>
                </a:cxn>
                <a:cxn ang="0">
                  <a:pos x="39" y="43"/>
                </a:cxn>
                <a:cxn ang="0">
                  <a:pos x="77" y="65"/>
                </a:cxn>
                <a:cxn ang="0">
                  <a:pos x="77" y="40"/>
                </a:cxn>
                <a:cxn ang="0">
                  <a:pos x="104" y="40"/>
                </a:cxn>
                <a:cxn ang="0">
                  <a:pos x="104" y="40"/>
                </a:cxn>
              </a:cxnLst>
              <a:rect l="0" t="0" r="r" b="b"/>
              <a:pathLst>
                <a:path w="104" h="94">
                  <a:moveTo>
                    <a:pt x="104" y="40"/>
                  </a:moveTo>
                  <a:cubicBezTo>
                    <a:pt x="104" y="94"/>
                    <a:pt x="104" y="94"/>
                    <a:pt x="104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3" y="48"/>
                    <a:pt x="0" y="40"/>
                    <a:pt x="0" y="35"/>
                  </a:cubicBezTo>
                  <a:cubicBezTo>
                    <a:pt x="0" y="25"/>
                    <a:pt x="11" y="18"/>
                    <a:pt x="13" y="17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0" y="34"/>
                    <a:pt x="31" y="38"/>
                    <a:pt x="39" y="43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64"/>
            <p:cNvSpPr>
              <a:spLocks noChangeAspect="1"/>
            </p:cNvSpPr>
            <p:nvPr/>
          </p:nvSpPr>
          <p:spPr bwMode="auto">
            <a:xfrm>
              <a:off x="3878" y="1402"/>
              <a:ext cx="264" cy="100"/>
            </a:xfrm>
            <a:custGeom>
              <a:avLst/>
              <a:gdLst/>
              <a:ahLst/>
              <a:cxnLst>
                <a:cxn ang="0">
                  <a:pos x="30" y="53"/>
                </a:cxn>
                <a:cxn ang="0">
                  <a:pos x="30" y="53"/>
                </a:cxn>
                <a:cxn ang="0">
                  <a:pos x="0" y="36"/>
                </a:cxn>
                <a:cxn ang="0">
                  <a:pos x="23" y="23"/>
                </a:cxn>
                <a:cxn ang="0">
                  <a:pos x="53" y="40"/>
                </a:cxn>
                <a:cxn ang="0">
                  <a:pos x="74" y="38"/>
                </a:cxn>
                <a:cxn ang="0">
                  <a:pos x="112" y="16"/>
                </a:cxn>
                <a:cxn ang="0">
                  <a:pos x="70" y="16"/>
                </a:cxn>
                <a:cxn ang="0">
                  <a:pos x="70" y="0"/>
                </a:cxn>
                <a:cxn ang="0">
                  <a:pos x="162" y="0"/>
                </a:cxn>
                <a:cxn ang="0">
                  <a:pos x="162" y="54"/>
                </a:cxn>
                <a:cxn ang="0">
                  <a:pos x="135" y="54"/>
                </a:cxn>
                <a:cxn ang="0">
                  <a:pos x="135" y="29"/>
                </a:cxn>
                <a:cxn ang="0">
                  <a:pos x="97" y="51"/>
                </a:cxn>
                <a:cxn ang="0">
                  <a:pos x="61" y="61"/>
                </a:cxn>
                <a:cxn ang="0">
                  <a:pos x="30" y="53"/>
                </a:cxn>
                <a:cxn ang="0">
                  <a:pos x="30" y="53"/>
                </a:cxn>
              </a:cxnLst>
              <a:rect l="0" t="0" r="r" b="b"/>
              <a:pathLst>
                <a:path w="162" h="61">
                  <a:moveTo>
                    <a:pt x="30" y="53"/>
                  </a:moveTo>
                  <a:cubicBezTo>
                    <a:pt x="30" y="53"/>
                    <a:pt x="30" y="53"/>
                    <a:pt x="30" y="5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9" y="43"/>
                    <a:pt x="66" y="43"/>
                    <a:pt x="74" y="38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83" y="59"/>
                    <a:pt x="70" y="61"/>
                    <a:pt x="61" y="61"/>
                  </a:cubicBezTo>
                  <a:cubicBezTo>
                    <a:pt x="44" y="60"/>
                    <a:pt x="33" y="55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65"/>
            <p:cNvSpPr>
              <a:spLocks noChangeAspect="1"/>
            </p:cNvSpPr>
            <p:nvPr/>
          </p:nvSpPr>
          <p:spPr bwMode="auto">
            <a:xfrm>
              <a:off x="3696" y="1399"/>
              <a:ext cx="172" cy="154"/>
            </a:xfrm>
            <a:custGeom>
              <a:avLst/>
              <a:gdLst/>
              <a:ahLst/>
              <a:cxnLst>
                <a:cxn ang="0">
                  <a:pos x="40" y="81"/>
                </a:cxn>
                <a:cxn ang="0">
                  <a:pos x="69" y="63"/>
                </a:cxn>
                <a:cxn ang="0">
                  <a:pos x="66" y="51"/>
                </a:cxn>
                <a:cxn ang="0">
                  <a:pos x="28" y="29"/>
                </a:cxn>
                <a:cxn ang="0">
                  <a:pos x="28" y="53"/>
                </a:cxn>
                <a:cxn ang="0">
                  <a:pos x="1" y="53"/>
                </a:cxn>
                <a:cxn ang="0">
                  <a:pos x="0" y="0"/>
                </a:cxn>
                <a:cxn ang="0">
                  <a:pos x="92" y="0"/>
                </a:cxn>
                <a:cxn ang="0">
                  <a:pos x="93" y="16"/>
                </a:cxn>
                <a:cxn ang="0">
                  <a:pos x="51" y="16"/>
                </a:cxn>
                <a:cxn ang="0">
                  <a:pos x="89" y="38"/>
                </a:cxn>
                <a:cxn ang="0">
                  <a:pos x="105" y="59"/>
                </a:cxn>
                <a:cxn ang="0">
                  <a:pos x="92" y="77"/>
                </a:cxn>
                <a:cxn ang="0">
                  <a:pos x="62" y="94"/>
                </a:cxn>
                <a:cxn ang="0">
                  <a:pos x="40" y="81"/>
                </a:cxn>
                <a:cxn ang="0">
                  <a:pos x="40" y="81"/>
                </a:cxn>
              </a:cxnLst>
              <a:rect l="0" t="0" r="r" b="b"/>
              <a:pathLst>
                <a:path w="105" h="94">
                  <a:moveTo>
                    <a:pt x="40" y="81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75" y="60"/>
                    <a:pt x="74" y="56"/>
                    <a:pt x="66" y="51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102" y="46"/>
                    <a:pt x="105" y="54"/>
                    <a:pt x="105" y="59"/>
                  </a:cubicBezTo>
                  <a:cubicBezTo>
                    <a:pt x="105" y="69"/>
                    <a:pt x="94" y="75"/>
                    <a:pt x="92" y="77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66"/>
            <p:cNvSpPr>
              <a:spLocks noChangeAspect="1"/>
            </p:cNvSpPr>
            <p:nvPr/>
          </p:nvSpPr>
          <p:spPr bwMode="auto">
            <a:xfrm>
              <a:off x="3692" y="1558"/>
              <a:ext cx="264" cy="99"/>
            </a:xfrm>
            <a:custGeom>
              <a:avLst/>
              <a:gdLst/>
              <a:ahLst/>
              <a:cxnLst>
                <a:cxn ang="0">
                  <a:pos x="132" y="8"/>
                </a:cxn>
                <a:cxn ang="0">
                  <a:pos x="162" y="25"/>
                </a:cxn>
                <a:cxn ang="0">
                  <a:pos x="140" y="38"/>
                </a:cxn>
                <a:cxn ang="0">
                  <a:pos x="110" y="21"/>
                </a:cxn>
                <a:cxn ang="0">
                  <a:pos x="88" y="23"/>
                </a:cxn>
                <a:cxn ang="0">
                  <a:pos x="50" y="45"/>
                </a:cxn>
                <a:cxn ang="0">
                  <a:pos x="92" y="45"/>
                </a:cxn>
                <a:cxn ang="0">
                  <a:pos x="92" y="61"/>
                </a:cxn>
                <a:cxn ang="0">
                  <a:pos x="0" y="61"/>
                </a:cxn>
                <a:cxn ang="0">
                  <a:pos x="0" y="7"/>
                </a:cxn>
                <a:cxn ang="0">
                  <a:pos x="27" y="7"/>
                </a:cxn>
                <a:cxn ang="0">
                  <a:pos x="28" y="32"/>
                </a:cxn>
                <a:cxn ang="0">
                  <a:pos x="65" y="10"/>
                </a:cxn>
                <a:cxn ang="0">
                  <a:pos x="101" y="0"/>
                </a:cxn>
                <a:cxn ang="0">
                  <a:pos x="132" y="8"/>
                </a:cxn>
                <a:cxn ang="0">
                  <a:pos x="132" y="8"/>
                </a:cxn>
              </a:cxnLst>
              <a:rect l="0" t="0" r="r" b="b"/>
              <a:pathLst>
                <a:path w="162" h="61">
                  <a:moveTo>
                    <a:pt x="132" y="8"/>
                  </a:moveTo>
                  <a:cubicBezTo>
                    <a:pt x="162" y="25"/>
                    <a:pt x="162" y="25"/>
                    <a:pt x="162" y="25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04" y="18"/>
                    <a:pt x="96" y="18"/>
                    <a:pt x="88" y="23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9" y="2"/>
                    <a:pt x="93" y="0"/>
                    <a:pt x="101" y="0"/>
                  </a:cubicBezTo>
                  <a:cubicBezTo>
                    <a:pt x="118" y="1"/>
                    <a:pt x="130" y="7"/>
                    <a:pt x="132" y="8"/>
                  </a:cubicBezTo>
                  <a:cubicBezTo>
                    <a:pt x="132" y="8"/>
                    <a:pt x="132" y="8"/>
                    <a:pt x="1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67"/>
            <p:cNvSpPr>
              <a:spLocks noChangeAspect="1"/>
            </p:cNvSpPr>
            <p:nvPr/>
          </p:nvSpPr>
          <p:spPr bwMode="auto">
            <a:xfrm>
              <a:off x="3966" y="1507"/>
              <a:ext cx="171" cy="154"/>
            </a:xfrm>
            <a:custGeom>
              <a:avLst/>
              <a:gdLst/>
              <a:ahLst/>
              <a:cxnLst>
                <a:cxn ang="0">
                  <a:pos x="105" y="41"/>
                </a:cxn>
                <a:cxn ang="0">
                  <a:pos x="105" y="94"/>
                </a:cxn>
                <a:cxn ang="0">
                  <a:pos x="13" y="94"/>
                </a:cxn>
                <a:cxn ang="0">
                  <a:pos x="13" y="78"/>
                </a:cxn>
                <a:cxn ang="0">
                  <a:pos x="55" y="78"/>
                </a:cxn>
                <a:cxn ang="0">
                  <a:pos x="17" y="56"/>
                </a:cxn>
                <a:cxn ang="0">
                  <a:pos x="0" y="35"/>
                </a:cxn>
                <a:cxn ang="0">
                  <a:pos x="14" y="17"/>
                </a:cxn>
                <a:cxn ang="0">
                  <a:pos x="43" y="0"/>
                </a:cxn>
                <a:cxn ang="0">
                  <a:pos x="66" y="13"/>
                </a:cxn>
                <a:cxn ang="0">
                  <a:pos x="36" y="31"/>
                </a:cxn>
                <a:cxn ang="0">
                  <a:pos x="39" y="43"/>
                </a:cxn>
                <a:cxn ang="0">
                  <a:pos x="77" y="65"/>
                </a:cxn>
                <a:cxn ang="0">
                  <a:pos x="77" y="41"/>
                </a:cxn>
                <a:cxn ang="0">
                  <a:pos x="105" y="41"/>
                </a:cxn>
                <a:cxn ang="0">
                  <a:pos x="105" y="41"/>
                </a:cxn>
              </a:cxnLst>
              <a:rect l="0" t="0" r="r" b="b"/>
              <a:pathLst>
                <a:path w="105" h="94">
                  <a:moveTo>
                    <a:pt x="105" y="41"/>
                  </a:moveTo>
                  <a:cubicBezTo>
                    <a:pt x="105" y="94"/>
                    <a:pt x="105" y="94"/>
                    <a:pt x="105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3" y="48"/>
                    <a:pt x="0" y="40"/>
                    <a:pt x="0" y="35"/>
                  </a:cubicBezTo>
                  <a:cubicBezTo>
                    <a:pt x="1" y="25"/>
                    <a:pt x="11" y="19"/>
                    <a:pt x="14" y="17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0" y="34"/>
                    <a:pt x="31" y="38"/>
                    <a:pt x="39" y="43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6" name="Text Box 18"/>
          <p:cNvSpPr txBox="1">
            <a:spLocks noChangeAspect="1" noChangeArrowheads="1"/>
          </p:cNvSpPr>
          <p:nvPr/>
        </p:nvSpPr>
        <p:spPr bwMode="auto">
          <a:xfrm>
            <a:off x="755576" y="4776062"/>
            <a:ext cx="5715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 smtClean="0">
                <a:ea typeface="黑体" pitchFamily="2" charset="-122"/>
              </a:rPr>
              <a:t>PC1</a:t>
            </a:r>
            <a:endParaRPr lang="en-US" altLang="zh-CN" sz="1600" dirty="0">
              <a:ea typeface="黑体" pitchFamily="2" charset="-122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 rot="5400000">
            <a:off x="6769038" y="5027296"/>
            <a:ext cx="50405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50"/>
          <p:cNvGrpSpPr>
            <a:grpSpLocks noChangeAspect="1"/>
          </p:cNvGrpSpPr>
          <p:nvPr/>
        </p:nvGrpSpPr>
        <p:grpSpPr bwMode="auto">
          <a:xfrm>
            <a:off x="6660232" y="4560038"/>
            <a:ext cx="614944" cy="428628"/>
            <a:chOff x="3541" y="1317"/>
            <a:chExt cx="747" cy="546"/>
          </a:xfrm>
        </p:grpSpPr>
        <p:sp>
          <p:nvSpPr>
            <p:cNvPr id="3" name="AutoShape 51"/>
            <p:cNvSpPr>
              <a:spLocks noChangeAspect="1" noChangeArrowheads="1" noTextEdit="1"/>
            </p:cNvSpPr>
            <p:nvPr/>
          </p:nvSpPr>
          <p:spPr bwMode="auto">
            <a:xfrm>
              <a:off x="3574" y="1337"/>
              <a:ext cx="681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52"/>
            <p:cNvSpPr>
              <a:spLocks noChangeAspect="1"/>
            </p:cNvSpPr>
            <p:nvPr/>
          </p:nvSpPr>
          <p:spPr bwMode="auto">
            <a:xfrm>
              <a:off x="3574" y="1525"/>
              <a:ext cx="679" cy="338"/>
            </a:xfrm>
            <a:custGeom>
              <a:avLst/>
              <a:gdLst/>
              <a:ahLst/>
              <a:cxnLst>
                <a:cxn ang="0">
                  <a:pos x="356" y="84"/>
                </a:cxn>
                <a:cxn ang="0">
                  <a:pos x="62" y="84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80"/>
                </a:cxn>
                <a:cxn ang="0">
                  <a:pos x="1" y="80"/>
                </a:cxn>
                <a:cxn ang="0">
                  <a:pos x="62" y="160"/>
                </a:cxn>
                <a:cxn ang="0">
                  <a:pos x="356" y="160"/>
                </a:cxn>
                <a:cxn ang="0">
                  <a:pos x="416" y="80"/>
                </a:cxn>
                <a:cxn ang="0">
                  <a:pos x="416" y="80"/>
                </a:cxn>
                <a:cxn ang="0">
                  <a:pos x="416" y="0"/>
                </a:cxn>
                <a:cxn ang="0">
                  <a:pos x="356" y="84"/>
                </a:cxn>
              </a:cxnLst>
              <a:rect l="0" t="0" r="r" b="b"/>
              <a:pathLst>
                <a:path w="416" h="207">
                  <a:moveTo>
                    <a:pt x="356" y="84"/>
                  </a:moveTo>
                  <a:cubicBezTo>
                    <a:pt x="275" y="131"/>
                    <a:pt x="143" y="131"/>
                    <a:pt x="62" y="84"/>
                  </a:cubicBezTo>
                  <a:cubicBezTo>
                    <a:pt x="18" y="59"/>
                    <a:pt x="1" y="33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3" y="109"/>
                    <a:pt x="23" y="138"/>
                    <a:pt x="62" y="160"/>
                  </a:cubicBezTo>
                  <a:cubicBezTo>
                    <a:pt x="143" y="207"/>
                    <a:pt x="275" y="207"/>
                    <a:pt x="356" y="160"/>
                  </a:cubicBezTo>
                  <a:cubicBezTo>
                    <a:pt x="394" y="138"/>
                    <a:pt x="414" y="109"/>
                    <a:pt x="416" y="80"/>
                  </a:cubicBezTo>
                  <a:cubicBezTo>
                    <a:pt x="416" y="80"/>
                    <a:pt x="416" y="80"/>
                    <a:pt x="416" y="8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16" y="31"/>
                    <a:pt x="396" y="61"/>
                    <a:pt x="356" y="84"/>
                  </a:cubicBezTo>
                  <a:close/>
                </a:path>
              </a:pathLst>
            </a:custGeom>
            <a:solidFill>
              <a:srgbClr val="1137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3"/>
            <p:cNvSpPr>
              <a:spLocks noChangeAspect="1"/>
            </p:cNvSpPr>
            <p:nvPr/>
          </p:nvSpPr>
          <p:spPr bwMode="auto">
            <a:xfrm>
              <a:off x="3541" y="1317"/>
              <a:ext cx="747" cy="432"/>
            </a:xfrm>
            <a:custGeom>
              <a:avLst/>
              <a:gdLst/>
              <a:ahLst/>
              <a:cxnLst>
                <a:cxn ang="0">
                  <a:pos x="375" y="47"/>
                </a:cxn>
                <a:cxn ang="0">
                  <a:pos x="376" y="217"/>
                </a:cxn>
                <a:cxn ang="0">
                  <a:pos x="82" y="217"/>
                </a:cxn>
                <a:cxn ang="0">
                  <a:pos x="81" y="47"/>
                </a:cxn>
                <a:cxn ang="0">
                  <a:pos x="375" y="47"/>
                </a:cxn>
              </a:cxnLst>
              <a:rect l="0" t="0" r="r" b="b"/>
              <a:pathLst>
                <a:path w="457" h="264">
                  <a:moveTo>
                    <a:pt x="375" y="47"/>
                  </a:moveTo>
                  <a:cubicBezTo>
                    <a:pt x="456" y="94"/>
                    <a:pt x="457" y="170"/>
                    <a:pt x="376" y="217"/>
                  </a:cubicBezTo>
                  <a:cubicBezTo>
                    <a:pt x="295" y="264"/>
                    <a:pt x="163" y="264"/>
                    <a:pt x="82" y="217"/>
                  </a:cubicBezTo>
                  <a:cubicBezTo>
                    <a:pt x="0" y="170"/>
                    <a:pt x="0" y="94"/>
                    <a:pt x="81" y="47"/>
                  </a:cubicBezTo>
                  <a:cubicBezTo>
                    <a:pt x="162" y="0"/>
                    <a:pt x="293" y="0"/>
                    <a:pt x="375" y="47"/>
                  </a:cubicBezTo>
                </a:path>
              </a:pathLst>
            </a:custGeom>
            <a:solidFill>
              <a:srgbClr val="4A67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54"/>
            <p:cNvSpPr>
              <a:spLocks noChangeAspect="1" noEditPoints="1"/>
            </p:cNvSpPr>
            <p:nvPr/>
          </p:nvSpPr>
          <p:spPr bwMode="auto">
            <a:xfrm>
              <a:off x="3788" y="1751"/>
              <a:ext cx="39" cy="53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14"/>
                </a:cxn>
                <a:cxn ang="0">
                  <a:pos x="10" y="14"/>
                </a:cxn>
                <a:cxn ang="0">
                  <a:pos x="13" y="13"/>
                </a:cxn>
                <a:cxn ang="0">
                  <a:pos x="14" y="10"/>
                </a:cxn>
                <a:cxn ang="0">
                  <a:pos x="10" y="5"/>
                </a:cxn>
                <a:cxn ang="0">
                  <a:pos x="7" y="5"/>
                </a:cxn>
                <a:cxn ang="0">
                  <a:pos x="0" y="33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19" y="2"/>
                </a:cxn>
                <a:cxn ang="0">
                  <a:pos x="22" y="8"/>
                </a:cxn>
                <a:cxn ang="0">
                  <a:pos x="15" y="17"/>
                </a:cxn>
                <a:cxn ang="0">
                  <a:pos x="15" y="17"/>
                </a:cxn>
                <a:cxn ang="0">
                  <a:pos x="19" y="19"/>
                </a:cxn>
                <a:cxn ang="0">
                  <a:pos x="20" y="22"/>
                </a:cxn>
                <a:cxn ang="0">
                  <a:pos x="24" y="33"/>
                </a:cxn>
                <a:cxn ang="0">
                  <a:pos x="15" y="33"/>
                </a:cxn>
                <a:cxn ang="0">
                  <a:pos x="13" y="24"/>
                </a:cxn>
                <a:cxn ang="0">
                  <a:pos x="11" y="20"/>
                </a:cxn>
                <a:cxn ang="0">
                  <a:pos x="7" y="20"/>
                </a:cxn>
                <a:cxn ang="0">
                  <a:pos x="7" y="33"/>
                </a:cxn>
                <a:cxn ang="0">
                  <a:pos x="0" y="33"/>
                </a:cxn>
              </a:cxnLst>
              <a:rect l="0" t="0" r="r" b="b"/>
              <a:pathLst>
                <a:path w="24" h="33">
                  <a:moveTo>
                    <a:pt x="7" y="5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4" y="12"/>
                    <a:pt x="14" y="11"/>
                    <a:pt x="14" y="10"/>
                  </a:cubicBezTo>
                  <a:cubicBezTo>
                    <a:pt x="14" y="7"/>
                    <a:pt x="13" y="5"/>
                    <a:pt x="10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0" y="3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1" y="3"/>
                    <a:pt x="22" y="5"/>
                    <a:pt x="22" y="8"/>
                  </a:cubicBezTo>
                  <a:cubicBezTo>
                    <a:pt x="22" y="13"/>
                    <a:pt x="20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7" y="17"/>
                    <a:pt x="18" y="17"/>
                    <a:pt x="19" y="19"/>
                  </a:cubicBezTo>
                  <a:cubicBezTo>
                    <a:pt x="19" y="19"/>
                    <a:pt x="20" y="20"/>
                    <a:pt x="20" y="2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2"/>
                    <a:pt x="11" y="21"/>
                    <a:pt x="11" y="20"/>
                  </a:cubicBezTo>
                  <a:cubicBezTo>
                    <a:pt x="10" y="20"/>
                    <a:pt x="9" y="20"/>
                    <a:pt x="7" y="20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55"/>
            <p:cNvSpPr>
              <a:spLocks noChangeAspect="1" noEditPoints="1"/>
            </p:cNvSpPr>
            <p:nvPr/>
          </p:nvSpPr>
          <p:spPr bwMode="auto">
            <a:xfrm>
              <a:off x="3832" y="1749"/>
              <a:ext cx="47" cy="57"/>
            </a:xfrm>
            <a:custGeom>
              <a:avLst/>
              <a:gdLst/>
              <a:ahLst/>
              <a:cxnLst>
                <a:cxn ang="0">
                  <a:pos x="8" y="17"/>
                </a:cxn>
                <a:cxn ang="0">
                  <a:pos x="14" y="29"/>
                </a:cxn>
                <a:cxn ang="0">
                  <a:pos x="20" y="17"/>
                </a:cxn>
                <a:cxn ang="0">
                  <a:pos x="14" y="6"/>
                </a:cxn>
                <a:cxn ang="0">
                  <a:pos x="8" y="17"/>
                </a:cxn>
                <a:cxn ang="0">
                  <a:pos x="0" y="17"/>
                </a:cxn>
                <a:cxn ang="0">
                  <a:pos x="3" y="5"/>
                </a:cxn>
                <a:cxn ang="0">
                  <a:pos x="14" y="0"/>
                </a:cxn>
                <a:cxn ang="0">
                  <a:pos x="25" y="5"/>
                </a:cxn>
                <a:cxn ang="0">
                  <a:pos x="29" y="17"/>
                </a:cxn>
                <a:cxn ang="0">
                  <a:pos x="25" y="30"/>
                </a:cxn>
                <a:cxn ang="0">
                  <a:pos x="14" y="35"/>
                </a:cxn>
                <a:cxn ang="0">
                  <a:pos x="3" y="29"/>
                </a:cxn>
                <a:cxn ang="0">
                  <a:pos x="0" y="17"/>
                </a:cxn>
              </a:cxnLst>
              <a:rect l="0" t="0" r="r" b="b"/>
              <a:pathLst>
                <a:path w="29" h="35">
                  <a:moveTo>
                    <a:pt x="8" y="17"/>
                  </a:moveTo>
                  <a:cubicBezTo>
                    <a:pt x="8" y="25"/>
                    <a:pt x="10" y="29"/>
                    <a:pt x="14" y="29"/>
                  </a:cubicBezTo>
                  <a:cubicBezTo>
                    <a:pt x="18" y="29"/>
                    <a:pt x="20" y="25"/>
                    <a:pt x="20" y="17"/>
                  </a:cubicBezTo>
                  <a:cubicBezTo>
                    <a:pt x="20" y="10"/>
                    <a:pt x="18" y="6"/>
                    <a:pt x="14" y="6"/>
                  </a:cubicBezTo>
                  <a:cubicBezTo>
                    <a:pt x="10" y="6"/>
                    <a:pt x="8" y="10"/>
                    <a:pt x="8" y="17"/>
                  </a:cubicBezTo>
                  <a:close/>
                  <a:moveTo>
                    <a:pt x="0" y="17"/>
                  </a:move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4" y="0"/>
                  </a:cubicBezTo>
                  <a:cubicBezTo>
                    <a:pt x="19" y="0"/>
                    <a:pt x="23" y="2"/>
                    <a:pt x="25" y="5"/>
                  </a:cubicBezTo>
                  <a:cubicBezTo>
                    <a:pt x="27" y="8"/>
                    <a:pt x="29" y="12"/>
                    <a:pt x="29" y="17"/>
                  </a:cubicBezTo>
                  <a:cubicBezTo>
                    <a:pt x="29" y="22"/>
                    <a:pt x="27" y="26"/>
                    <a:pt x="25" y="30"/>
                  </a:cubicBezTo>
                  <a:cubicBezTo>
                    <a:pt x="23" y="33"/>
                    <a:pt x="19" y="35"/>
                    <a:pt x="14" y="35"/>
                  </a:cubicBezTo>
                  <a:cubicBezTo>
                    <a:pt x="10" y="35"/>
                    <a:pt x="6" y="33"/>
                    <a:pt x="3" y="29"/>
                  </a:cubicBezTo>
                  <a:cubicBezTo>
                    <a:pt x="1" y="26"/>
                    <a:pt x="0" y="22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56"/>
            <p:cNvSpPr>
              <a:spLocks noChangeAspect="1"/>
            </p:cNvSpPr>
            <p:nvPr/>
          </p:nvSpPr>
          <p:spPr bwMode="auto">
            <a:xfrm>
              <a:off x="3888" y="1751"/>
              <a:ext cx="39" cy="5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22"/>
                </a:cxn>
                <a:cxn ang="0">
                  <a:pos x="12" y="28"/>
                </a:cxn>
                <a:cxn ang="0">
                  <a:pos x="16" y="22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24" y="21"/>
                </a:cxn>
                <a:cxn ang="0">
                  <a:pos x="21" y="30"/>
                </a:cxn>
                <a:cxn ang="0">
                  <a:pos x="12" y="34"/>
                </a:cxn>
                <a:cxn ang="0">
                  <a:pos x="3" y="30"/>
                </a:cxn>
                <a:cxn ang="0">
                  <a:pos x="0" y="21"/>
                </a:cxn>
              </a:cxnLst>
              <a:rect l="0" t="0" r="r" b="b"/>
              <a:pathLst>
                <a:path w="24" h="34">
                  <a:moveTo>
                    <a:pt x="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6"/>
                    <a:pt x="9" y="28"/>
                    <a:pt x="12" y="28"/>
                  </a:cubicBezTo>
                  <a:cubicBezTo>
                    <a:pt x="15" y="28"/>
                    <a:pt x="16" y="26"/>
                    <a:pt x="16" y="2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5"/>
                    <a:pt x="23" y="28"/>
                    <a:pt x="21" y="30"/>
                  </a:cubicBezTo>
                  <a:cubicBezTo>
                    <a:pt x="19" y="33"/>
                    <a:pt x="16" y="34"/>
                    <a:pt x="12" y="34"/>
                  </a:cubicBezTo>
                  <a:cubicBezTo>
                    <a:pt x="8" y="34"/>
                    <a:pt x="5" y="33"/>
                    <a:pt x="3" y="30"/>
                  </a:cubicBezTo>
                  <a:cubicBezTo>
                    <a:pt x="1" y="28"/>
                    <a:pt x="0" y="25"/>
                    <a:pt x="0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57"/>
            <p:cNvSpPr>
              <a:spLocks noChangeAspect="1"/>
            </p:cNvSpPr>
            <p:nvPr/>
          </p:nvSpPr>
          <p:spPr bwMode="auto">
            <a:xfrm>
              <a:off x="3933" y="1751"/>
              <a:ext cx="36" cy="53"/>
            </a:xfrm>
            <a:custGeom>
              <a:avLst/>
              <a:gdLst/>
              <a:ahLst/>
              <a:cxnLst>
                <a:cxn ang="0">
                  <a:pos x="12" y="53"/>
                </a:cxn>
                <a:cxn ang="0">
                  <a:pos x="12" y="9"/>
                </a:cxn>
                <a:cxn ang="0">
                  <a:pos x="0" y="9"/>
                </a:cxn>
                <a:cxn ang="0">
                  <a:pos x="0" y="0"/>
                </a:cxn>
                <a:cxn ang="0">
                  <a:pos x="36" y="0"/>
                </a:cxn>
                <a:cxn ang="0">
                  <a:pos x="36" y="9"/>
                </a:cxn>
                <a:cxn ang="0">
                  <a:pos x="25" y="9"/>
                </a:cxn>
                <a:cxn ang="0">
                  <a:pos x="25" y="53"/>
                </a:cxn>
                <a:cxn ang="0">
                  <a:pos x="12" y="53"/>
                </a:cxn>
                <a:cxn ang="0">
                  <a:pos x="12" y="53"/>
                </a:cxn>
              </a:cxnLst>
              <a:rect l="0" t="0" r="r" b="b"/>
              <a:pathLst>
                <a:path w="36" h="53">
                  <a:moveTo>
                    <a:pt x="12" y="53"/>
                  </a:moveTo>
                  <a:lnTo>
                    <a:pt x="1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9"/>
                  </a:lnTo>
                  <a:lnTo>
                    <a:pt x="25" y="9"/>
                  </a:lnTo>
                  <a:lnTo>
                    <a:pt x="25" y="53"/>
                  </a:lnTo>
                  <a:lnTo>
                    <a:pt x="12" y="53"/>
                  </a:lnTo>
                  <a:lnTo>
                    <a:pt x="12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58"/>
            <p:cNvSpPr>
              <a:spLocks noChangeAspect="1"/>
            </p:cNvSpPr>
            <p:nvPr/>
          </p:nvSpPr>
          <p:spPr bwMode="auto">
            <a:xfrm>
              <a:off x="3976" y="1751"/>
              <a:ext cx="32" cy="53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9"/>
                </a:cxn>
                <a:cxn ang="0">
                  <a:pos x="13" y="9"/>
                </a:cxn>
                <a:cxn ang="0">
                  <a:pos x="13" y="21"/>
                </a:cxn>
                <a:cxn ang="0">
                  <a:pos x="31" y="21"/>
                </a:cxn>
                <a:cxn ang="0">
                  <a:pos x="31" y="31"/>
                </a:cxn>
                <a:cxn ang="0">
                  <a:pos x="13" y="31"/>
                </a:cxn>
                <a:cxn ang="0">
                  <a:pos x="13" y="44"/>
                </a:cxn>
                <a:cxn ang="0">
                  <a:pos x="32" y="44"/>
                </a:cxn>
                <a:cxn ang="0">
                  <a:pos x="32" y="53"/>
                </a:cxn>
                <a:cxn ang="0">
                  <a:pos x="0" y="53"/>
                </a:cxn>
                <a:cxn ang="0">
                  <a:pos x="0" y="53"/>
                </a:cxn>
              </a:cxnLst>
              <a:rect l="0" t="0" r="r" b="b"/>
              <a:pathLst>
                <a:path w="32" h="53">
                  <a:moveTo>
                    <a:pt x="0" y="53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2" y="9"/>
                  </a:lnTo>
                  <a:lnTo>
                    <a:pt x="13" y="9"/>
                  </a:lnTo>
                  <a:lnTo>
                    <a:pt x="13" y="21"/>
                  </a:lnTo>
                  <a:lnTo>
                    <a:pt x="31" y="21"/>
                  </a:lnTo>
                  <a:lnTo>
                    <a:pt x="31" y="31"/>
                  </a:lnTo>
                  <a:lnTo>
                    <a:pt x="13" y="31"/>
                  </a:lnTo>
                  <a:lnTo>
                    <a:pt x="13" y="44"/>
                  </a:lnTo>
                  <a:lnTo>
                    <a:pt x="32" y="44"/>
                  </a:lnTo>
                  <a:lnTo>
                    <a:pt x="32" y="53"/>
                  </a:lnTo>
                  <a:lnTo>
                    <a:pt x="0" y="53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59"/>
            <p:cNvSpPr>
              <a:spLocks noChangeAspect="1" noEditPoints="1"/>
            </p:cNvSpPr>
            <p:nvPr/>
          </p:nvSpPr>
          <p:spPr bwMode="auto">
            <a:xfrm>
              <a:off x="4017" y="1751"/>
              <a:ext cx="39" cy="53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3" y="13"/>
                </a:cxn>
                <a:cxn ang="0">
                  <a:pos x="15" y="10"/>
                </a:cxn>
                <a:cxn ang="0">
                  <a:pos x="10" y="5"/>
                </a:cxn>
                <a:cxn ang="0">
                  <a:pos x="8" y="5"/>
                </a:cxn>
                <a:cxn ang="0">
                  <a:pos x="0" y="33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20" y="2"/>
                </a:cxn>
                <a:cxn ang="0">
                  <a:pos x="23" y="8"/>
                </a:cxn>
                <a:cxn ang="0">
                  <a:pos x="16" y="17"/>
                </a:cxn>
                <a:cxn ang="0">
                  <a:pos x="16" y="17"/>
                </a:cxn>
                <a:cxn ang="0">
                  <a:pos x="19" y="19"/>
                </a:cxn>
                <a:cxn ang="0">
                  <a:pos x="21" y="22"/>
                </a:cxn>
                <a:cxn ang="0">
                  <a:pos x="24" y="33"/>
                </a:cxn>
                <a:cxn ang="0">
                  <a:pos x="16" y="33"/>
                </a:cxn>
                <a:cxn ang="0">
                  <a:pos x="13" y="24"/>
                </a:cxn>
                <a:cxn ang="0">
                  <a:pos x="11" y="20"/>
                </a:cxn>
                <a:cxn ang="0">
                  <a:pos x="8" y="20"/>
                </a:cxn>
                <a:cxn ang="0">
                  <a:pos x="8" y="33"/>
                </a:cxn>
                <a:cxn ang="0">
                  <a:pos x="0" y="33"/>
                </a:cxn>
              </a:cxnLst>
              <a:rect l="0" t="0" r="r" b="b"/>
              <a:pathLst>
                <a:path w="24" h="33">
                  <a:moveTo>
                    <a:pt x="8" y="5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3" y="14"/>
                    <a:pt x="13" y="13"/>
                  </a:cubicBezTo>
                  <a:cubicBezTo>
                    <a:pt x="14" y="12"/>
                    <a:pt x="15" y="11"/>
                    <a:pt x="15" y="10"/>
                  </a:cubicBezTo>
                  <a:cubicBezTo>
                    <a:pt x="15" y="7"/>
                    <a:pt x="13" y="5"/>
                    <a:pt x="10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0" y="3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8" y="0"/>
                    <a:pt x="20" y="2"/>
                  </a:cubicBezTo>
                  <a:cubicBezTo>
                    <a:pt x="22" y="3"/>
                    <a:pt x="23" y="5"/>
                    <a:pt x="23" y="8"/>
                  </a:cubicBezTo>
                  <a:cubicBezTo>
                    <a:pt x="23" y="13"/>
                    <a:pt x="20" y="16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8" y="17"/>
                    <a:pt x="19" y="19"/>
                  </a:cubicBezTo>
                  <a:cubicBezTo>
                    <a:pt x="20" y="19"/>
                    <a:pt x="20" y="20"/>
                    <a:pt x="21" y="2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2"/>
                    <a:pt x="12" y="21"/>
                    <a:pt x="11" y="20"/>
                  </a:cubicBezTo>
                  <a:cubicBezTo>
                    <a:pt x="11" y="20"/>
                    <a:pt x="10" y="20"/>
                    <a:pt x="8" y="2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60"/>
            <p:cNvSpPr>
              <a:spLocks noChangeAspect="1"/>
            </p:cNvSpPr>
            <p:nvPr/>
          </p:nvSpPr>
          <p:spPr bwMode="auto">
            <a:xfrm>
              <a:off x="3884" y="1409"/>
              <a:ext cx="265" cy="98"/>
            </a:xfrm>
            <a:custGeom>
              <a:avLst/>
              <a:gdLst/>
              <a:ahLst/>
              <a:cxnLst>
                <a:cxn ang="0">
                  <a:pos x="30" y="53"/>
                </a:cxn>
                <a:cxn ang="0">
                  <a:pos x="29" y="52"/>
                </a:cxn>
                <a:cxn ang="0">
                  <a:pos x="0" y="35"/>
                </a:cxn>
                <a:cxn ang="0">
                  <a:pos x="22" y="22"/>
                </a:cxn>
                <a:cxn ang="0">
                  <a:pos x="52" y="40"/>
                </a:cxn>
                <a:cxn ang="0">
                  <a:pos x="74" y="38"/>
                </a:cxn>
                <a:cxn ang="0">
                  <a:pos x="112" y="16"/>
                </a:cxn>
                <a:cxn ang="0">
                  <a:pos x="70" y="16"/>
                </a:cxn>
                <a:cxn ang="0">
                  <a:pos x="70" y="0"/>
                </a:cxn>
                <a:cxn ang="0">
                  <a:pos x="162" y="0"/>
                </a:cxn>
                <a:cxn ang="0">
                  <a:pos x="162" y="53"/>
                </a:cxn>
                <a:cxn ang="0">
                  <a:pos x="135" y="53"/>
                </a:cxn>
                <a:cxn ang="0">
                  <a:pos x="134" y="29"/>
                </a:cxn>
                <a:cxn ang="0">
                  <a:pos x="97" y="51"/>
                </a:cxn>
                <a:cxn ang="0">
                  <a:pos x="60" y="60"/>
                </a:cxn>
                <a:cxn ang="0">
                  <a:pos x="30" y="53"/>
                </a:cxn>
                <a:cxn ang="0">
                  <a:pos x="30" y="53"/>
                </a:cxn>
              </a:cxnLst>
              <a:rect l="0" t="0" r="r" b="b"/>
              <a:pathLst>
                <a:path w="162" h="60">
                  <a:moveTo>
                    <a:pt x="30" y="53"/>
                  </a:moveTo>
                  <a:cubicBezTo>
                    <a:pt x="30" y="53"/>
                    <a:pt x="29" y="52"/>
                    <a:pt x="29" y="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8" y="43"/>
                    <a:pt x="66" y="42"/>
                    <a:pt x="74" y="38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83" y="59"/>
                    <a:pt x="69" y="60"/>
                    <a:pt x="60" y="60"/>
                  </a:cubicBezTo>
                  <a:cubicBezTo>
                    <a:pt x="44" y="60"/>
                    <a:pt x="33" y="54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61"/>
            <p:cNvSpPr>
              <a:spLocks noChangeAspect="1"/>
            </p:cNvSpPr>
            <p:nvPr/>
          </p:nvSpPr>
          <p:spPr bwMode="auto">
            <a:xfrm>
              <a:off x="3703" y="1406"/>
              <a:ext cx="171" cy="152"/>
            </a:xfrm>
            <a:custGeom>
              <a:avLst/>
              <a:gdLst/>
              <a:ahLst/>
              <a:cxnLst>
                <a:cxn ang="0">
                  <a:pos x="39" y="80"/>
                </a:cxn>
                <a:cxn ang="0">
                  <a:pos x="69" y="63"/>
                </a:cxn>
                <a:cxn ang="0">
                  <a:pos x="66" y="50"/>
                </a:cxn>
                <a:cxn ang="0">
                  <a:pos x="28" y="29"/>
                </a:cxn>
                <a:cxn ang="0">
                  <a:pos x="28" y="53"/>
                </a:cxn>
                <a:cxn ang="0">
                  <a:pos x="0" y="53"/>
                </a:cxn>
                <a:cxn ang="0">
                  <a:pos x="0" y="0"/>
                </a:cxn>
                <a:cxn ang="0">
                  <a:pos x="92" y="0"/>
                </a:cxn>
                <a:cxn ang="0">
                  <a:pos x="92" y="15"/>
                </a:cxn>
                <a:cxn ang="0">
                  <a:pos x="50" y="15"/>
                </a:cxn>
                <a:cxn ang="0">
                  <a:pos x="88" y="37"/>
                </a:cxn>
                <a:cxn ang="0">
                  <a:pos x="105" y="58"/>
                </a:cxn>
                <a:cxn ang="0">
                  <a:pos x="91" y="76"/>
                </a:cxn>
                <a:cxn ang="0">
                  <a:pos x="62" y="93"/>
                </a:cxn>
                <a:cxn ang="0">
                  <a:pos x="39" y="80"/>
                </a:cxn>
                <a:cxn ang="0">
                  <a:pos x="39" y="80"/>
                </a:cxn>
              </a:cxnLst>
              <a:rect l="0" t="0" r="r" b="b"/>
              <a:pathLst>
                <a:path w="105" h="93">
                  <a:moveTo>
                    <a:pt x="39" y="80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75" y="60"/>
                    <a:pt x="74" y="55"/>
                    <a:pt x="66" y="5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102" y="45"/>
                    <a:pt x="105" y="53"/>
                    <a:pt x="105" y="58"/>
                  </a:cubicBezTo>
                  <a:cubicBezTo>
                    <a:pt x="104" y="68"/>
                    <a:pt x="94" y="75"/>
                    <a:pt x="91" y="76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62"/>
            <p:cNvSpPr>
              <a:spLocks noChangeAspect="1"/>
            </p:cNvSpPr>
            <p:nvPr/>
          </p:nvSpPr>
          <p:spPr bwMode="auto">
            <a:xfrm>
              <a:off x="3698" y="1564"/>
              <a:ext cx="265" cy="98"/>
            </a:xfrm>
            <a:custGeom>
              <a:avLst/>
              <a:gdLst/>
              <a:ahLst/>
              <a:cxnLst>
                <a:cxn ang="0">
                  <a:pos x="132" y="8"/>
                </a:cxn>
                <a:cxn ang="0">
                  <a:pos x="162" y="25"/>
                </a:cxn>
                <a:cxn ang="0">
                  <a:pos x="139" y="38"/>
                </a:cxn>
                <a:cxn ang="0">
                  <a:pos x="109" y="21"/>
                </a:cxn>
                <a:cxn ang="0">
                  <a:pos x="88" y="23"/>
                </a:cxn>
                <a:cxn ang="0">
                  <a:pos x="50" y="45"/>
                </a:cxn>
                <a:cxn ang="0">
                  <a:pos x="92" y="45"/>
                </a:cxn>
                <a:cxn ang="0">
                  <a:pos x="92" y="60"/>
                </a:cxn>
                <a:cxn ang="0">
                  <a:pos x="0" y="60"/>
                </a:cxn>
                <a:cxn ang="0">
                  <a:pos x="0" y="7"/>
                </a:cxn>
                <a:cxn ang="0">
                  <a:pos x="27" y="7"/>
                </a:cxn>
                <a:cxn ang="0">
                  <a:pos x="27" y="31"/>
                </a:cxn>
                <a:cxn ang="0">
                  <a:pos x="65" y="10"/>
                </a:cxn>
                <a:cxn ang="0">
                  <a:pos x="101" y="0"/>
                </a:cxn>
                <a:cxn ang="0">
                  <a:pos x="132" y="8"/>
                </a:cxn>
                <a:cxn ang="0">
                  <a:pos x="132" y="8"/>
                </a:cxn>
              </a:cxnLst>
              <a:rect l="0" t="0" r="r" b="b"/>
              <a:pathLst>
                <a:path w="162" h="60">
                  <a:moveTo>
                    <a:pt x="132" y="8"/>
                  </a:moveTo>
                  <a:cubicBezTo>
                    <a:pt x="162" y="25"/>
                    <a:pt x="162" y="25"/>
                    <a:pt x="162" y="25"/>
                  </a:cubicBezTo>
                  <a:cubicBezTo>
                    <a:pt x="139" y="38"/>
                    <a:pt x="139" y="38"/>
                    <a:pt x="139" y="38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3" y="17"/>
                    <a:pt x="96" y="18"/>
                    <a:pt x="88" y="23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9" y="2"/>
                    <a:pt x="92" y="0"/>
                    <a:pt x="101" y="0"/>
                  </a:cubicBezTo>
                  <a:cubicBezTo>
                    <a:pt x="118" y="0"/>
                    <a:pt x="129" y="6"/>
                    <a:pt x="132" y="8"/>
                  </a:cubicBezTo>
                  <a:cubicBezTo>
                    <a:pt x="132" y="8"/>
                    <a:pt x="132" y="8"/>
                    <a:pt x="132" y="8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63"/>
            <p:cNvSpPr>
              <a:spLocks noChangeAspect="1"/>
            </p:cNvSpPr>
            <p:nvPr/>
          </p:nvSpPr>
          <p:spPr bwMode="auto">
            <a:xfrm>
              <a:off x="3972" y="1514"/>
              <a:ext cx="170" cy="153"/>
            </a:xfrm>
            <a:custGeom>
              <a:avLst/>
              <a:gdLst/>
              <a:ahLst/>
              <a:cxnLst>
                <a:cxn ang="0">
                  <a:pos x="104" y="40"/>
                </a:cxn>
                <a:cxn ang="0">
                  <a:pos x="104" y="94"/>
                </a:cxn>
                <a:cxn ang="0">
                  <a:pos x="13" y="94"/>
                </a:cxn>
                <a:cxn ang="0">
                  <a:pos x="12" y="78"/>
                </a:cxn>
                <a:cxn ang="0">
                  <a:pos x="54" y="78"/>
                </a:cxn>
                <a:cxn ang="0">
                  <a:pos x="16" y="56"/>
                </a:cxn>
                <a:cxn ang="0">
                  <a:pos x="0" y="35"/>
                </a:cxn>
                <a:cxn ang="0">
                  <a:pos x="13" y="17"/>
                </a:cxn>
                <a:cxn ang="0">
                  <a:pos x="43" y="0"/>
                </a:cxn>
                <a:cxn ang="0">
                  <a:pos x="65" y="13"/>
                </a:cxn>
                <a:cxn ang="0">
                  <a:pos x="36" y="30"/>
                </a:cxn>
                <a:cxn ang="0">
                  <a:pos x="39" y="43"/>
                </a:cxn>
                <a:cxn ang="0">
                  <a:pos x="77" y="65"/>
                </a:cxn>
                <a:cxn ang="0">
                  <a:pos x="77" y="40"/>
                </a:cxn>
                <a:cxn ang="0">
                  <a:pos x="104" y="40"/>
                </a:cxn>
                <a:cxn ang="0">
                  <a:pos x="104" y="40"/>
                </a:cxn>
              </a:cxnLst>
              <a:rect l="0" t="0" r="r" b="b"/>
              <a:pathLst>
                <a:path w="104" h="94">
                  <a:moveTo>
                    <a:pt x="104" y="40"/>
                  </a:moveTo>
                  <a:cubicBezTo>
                    <a:pt x="104" y="94"/>
                    <a:pt x="104" y="94"/>
                    <a:pt x="104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3" y="48"/>
                    <a:pt x="0" y="40"/>
                    <a:pt x="0" y="35"/>
                  </a:cubicBezTo>
                  <a:cubicBezTo>
                    <a:pt x="0" y="25"/>
                    <a:pt x="11" y="18"/>
                    <a:pt x="13" y="17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0" y="34"/>
                    <a:pt x="31" y="38"/>
                    <a:pt x="39" y="43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lose/>
                </a:path>
              </a:pathLst>
            </a:custGeom>
            <a:solidFill>
              <a:srgbClr val="202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64"/>
            <p:cNvSpPr>
              <a:spLocks noChangeAspect="1"/>
            </p:cNvSpPr>
            <p:nvPr/>
          </p:nvSpPr>
          <p:spPr bwMode="auto">
            <a:xfrm>
              <a:off x="3878" y="1402"/>
              <a:ext cx="264" cy="100"/>
            </a:xfrm>
            <a:custGeom>
              <a:avLst/>
              <a:gdLst/>
              <a:ahLst/>
              <a:cxnLst>
                <a:cxn ang="0">
                  <a:pos x="30" y="53"/>
                </a:cxn>
                <a:cxn ang="0">
                  <a:pos x="30" y="53"/>
                </a:cxn>
                <a:cxn ang="0">
                  <a:pos x="0" y="36"/>
                </a:cxn>
                <a:cxn ang="0">
                  <a:pos x="23" y="23"/>
                </a:cxn>
                <a:cxn ang="0">
                  <a:pos x="53" y="40"/>
                </a:cxn>
                <a:cxn ang="0">
                  <a:pos x="74" y="38"/>
                </a:cxn>
                <a:cxn ang="0">
                  <a:pos x="112" y="16"/>
                </a:cxn>
                <a:cxn ang="0">
                  <a:pos x="70" y="16"/>
                </a:cxn>
                <a:cxn ang="0">
                  <a:pos x="70" y="0"/>
                </a:cxn>
                <a:cxn ang="0">
                  <a:pos x="162" y="0"/>
                </a:cxn>
                <a:cxn ang="0">
                  <a:pos x="162" y="54"/>
                </a:cxn>
                <a:cxn ang="0">
                  <a:pos x="135" y="54"/>
                </a:cxn>
                <a:cxn ang="0">
                  <a:pos x="135" y="29"/>
                </a:cxn>
                <a:cxn ang="0">
                  <a:pos x="97" y="51"/>
                </a:cxn>
                <a:cxn ang="0">
                  <a:pos x="61" y="61"/>
                </a:cxn>
                <a:cxn ang="0">
                  <a:pos x="30" y="53"/>
                </a:cxn>
                <a:cxn ang="0">
                  <a:pos x="30" y="53"/>
                </a:cxn>
              </a:cxnLst>
              <a:rect l="0" t="0" r="r" b="b"/>
              <a:pathLst>
                <a:path w="162" h="61">
                  <a:moveTo>
                    <a:pt x="30" y="53"/>
                  </a:moveTo>
                  <a:cubicBezTo>
                    <a:pt x="30" y="53"/>
                    <a:pt x="30" y="53"/>
                    <a:pt x="30" y="5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9" y="43"/>
                    <a:pt x="66" y="43"/>
                    <a:pt x="74" y="38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83" y="59"/>
                    <a:pt x="70" y="61"/>
                    <a:pt x="61" y="61"/>
                  </a:cubicBezTo>
                  <a:cubicBezTo>
                    <a:pt x="44" y="60"/>
                    <a:pt x="33" y="55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65"/>
            <p:cNvSpPr>
              <a:spLocks noChangeAspect="1"/>
            </p:cNvSpPr>
            <p:nvPr/>
          </p:nvSpPr>
          <p:spPr bwMode="auto">
            <a:xfrm>
              <a:off x="3696" y="1399"/>
              <a:ext cx="172" cy="154"/>
            </a:xfrm>
            <a:custGeom>
              <a:avLst/>
              <a:gdLst/>
              <a:ahLst/>
              <a:cxnLst>
                <a:cxn ang="0">
                  <a:pos x="40" y="81"/>
                </a:cxn>
                <a:cxn ang="0">
                  <a:pos x="69" y="63"/>
                </a:cxn>
                <a:cxn ang="0">
                  <a:pos x="66" y="51"/>
                </a:cxn>
                <a:cxn ang="0">
                  <a:pos x="28" y="29"/>
                </a:cxn>
                <a:cxn ang="0">
                  <a:pos x="28" y="53"/>
                </a:cxn>
                <a:cxn ang="0">
                  <a:pos x="1" y="53"/>
                </a:cxn>
                <a:cxn ang="0">
                  <a:pos x="0" y="0"/>
                </a:cxn>
                <a:cxn ang="0">
                  <a:pos x="92" y="0"/>
                </a:cxn>
                <a:cxn ang="0">
                  <a:pos x="93" y="16"/>
                </a:cxn>
                <a:cxn ang="0">
                  <a:pos x="51" y="16"/>
                </a:cxn>
                <a:cxn ang="0">
                  <a:pos x="89" y="38"/>
                </a:cxn>
                <a:cxn ang="0">
                  <a:pos x="105" y="59"/>
                </a:cxn>
                <a:cxn ang="0">
                  <a:pos x="92" y="77"/>
                </a:cxn>
                <a:cxn ang="0">
                  <a:pos x="62" y="94"/>
                </a:cxn>
                <a:cxn ang="0">
                  <a:pos x="40" y="81"/>
                </a:cxn>
                <a:cxn ang="0">
                  <a:pos x="40" y="81"/>
                </a:cxn>
              </a:cxnLst>
              <a:rect l="0" t="0" r="r" b="b"/>
              <a:pathLst>
                <a:path w="105" h="94">
                  <a:moveTo>
                    <a:pt x="40" y="81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75" y="60"/>
                    <a:pt x="74" y="56"/>
                    <a:pt x="66" y="51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102" y="46"/>
                    <a:pt x="105" y="54"/>
                    <a:pt x="105" y="59"/>
                  </a:cubicBezTo>
                  <a:cubicBezTo>
                    <a:pt x="105" y="69"/>
                    <a:pt x="94" y="75"/>
                    <a:pt x="92" y="77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66"/>
            <p:cNvSpPr>
              <a:spLocks noChangeAspect="1"/>
            </p:cNvSpPr>
            <p:nvPr/>
          </p:nvSpPr>
          <p:spPr bwMode="auto">
            <a:xfrm>
              <a:off x="3692" y="1558"/>
              <a:ext cx="264" cy="99"/>
            </a:xfrm>
            <a:custGeom>
              <a:avLst/>
              <a:gdLst/>
              <a:ahLst/>
              <a:cxnLst>
                <a:cxn ang="0">
                  <a:pos x="132" y="8"/>
                </a:cxn>
                <a:cxn ang="0">
                  <a:pos x="162" y="25"/>
                </a:cxn>
                <a:cxn ang="0">
                  <a:pos x="140" y="38"/>
                </a:cxn>
                <a:cxn ang="0">
                  <a:pos x="110" y="21"/>
                </a:cxn>
                <a:cxn ang="0">
                  <a:pos x="88" y="23"/>
                </a:cxn>
                <a:cxn ang="0">
                  <a:pos x="50" y="45"/>
                </a:cxn>
                <a:cxn ang="0">
                  <a:pos x="92" y="45"/>
                </a:cxn>
                <a:cxn ang="0">
                  <a:pos x="92" y="61"/>
                </a:cxn>
                <a:cxn ang="0">
                  <a:pos x="0" y="61"/>
                </a:cxn>
                <a:cxn ang="0">
                  <a:pos x="0" y="7"/>
                </a:cxn>
                <a:cxn ang="0">
                  <a:pos x="27" y="7"/>
                </a:cxn>
                <a:cxn ang="0">
                  <a:pos x="28" y="32"/>
                </a:cxn>
                <a:cxn ang="0">
                  <a:pos x="65" y="10"/>
                </a:cxn>
                <a:cxn ang="0">
                  <a:pos x="101" y="0"/>
                </a:cxn>
                <a:cxn ang="0">
                  <a:pos x="132" y="8"/>
                </a:cxn>
                <a:cxn ang="0">
                  <a:pos x="132" y="8"/>
                </a:cxn>
              </a:cxnLst>
              <a:rect l="0" t="0" r="r" b="b"/>
              <a:pathLst>
                <a:path w="162" h="61">
                  <a:moveTo>
                    <a:pt x="132" y="8"/>
                  </a:moveTo>
                  <a:cubicBezTo>
                    <a:pt x="162" y="25"/>
                    <a:pt x="162" y="25"/>
                    <a:pt x="162" y="25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04" y="18"/>
                    <a:pt x="96" y="18"/>
                    <a:pt x="88" y="23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9" y="2"/>
                    <a:pt x="93" y="0"/>
                    <a:pt x="101" y="0"/>
                  </a:cubicBezTo>
                  <a:cubicBezTo>
                    <a:pt x="118" y="1"/>
                    <a:pt x="130" y="7"/>
                    <a:pt x="132" y="8"/>
                  </a:cubicBezTo>
                  <a:cubicBezTo>
                    <a:pt x="132" y="8"/>
                    <a:pt x="132" y="8"/>
                    <a:pt x="1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67"/>
            <p:cNvSpPr>
              <a:spLocks noChangeAspect="1"/>
            </p:cNvSpPr>
            <p:nvPr/>
          </p:nvSpPr>
          <p:spPr bwMode="auto">
            <a:xfrm>
              <a:off x="3966" y="1507"/>
              <a:ext cx="171" cy="154"/>
            </a:xfrm>
            <a:custGeom>
              <a:avLst/>
              <a:gdLst/>
              <a:ahLst/>
              <a:cxnLst>
                <a:cxn ang="0">
                  <a:pos x="105" y="41"/>
                </a:cxn>
                <a:cxn ang="0">
                  <a:pos x="105" y="94"/>
                </a:cxn>
                <a:cxn ang="0">
                  <a:pos x="13" y="94"/>
                </a:cxn>
                <a:cxn ang="0">
                  <a:pos x="13" y="78"/>
                </a:cxn>
                <a:cxn ang="0">
                  <a:pos x="55" y="78"/>
                </a:cxn>
                <a:cxn ang="0">
                  <a:pos x="17" y="56"/>
                </a:cxn>
                <a:cxn ang="0">
                  <a:pos x="0" y="35"/>
                </a:cxn>
                <a:cxn ang="0">
                  <a:pos x="14" y="17"/>
                </a:cxn>
                <a:cxn ang="0">
                  <a:pos x="43" y="0"/>
                </a:cxn>
                <a:cxn ang="0">
                  <a:pos x="66" y="13"/>
                </a:cxn>
                <a:cxn ang="0">
                  <a:pos x="36" y="31"/>
                </a:cxn>
                <a:cxn ang="0">
                  <a:pos x="39" y="43"/>
                </a:cxn>
                <a:cxn ang="0">
                  <a:pos x="77" y="65"/>
                </a:cxn>
                <a:cxn ang="0">
                  <a:pos x="77" y="41"/>
                </a:cxn>
                <a:cxn ang="0">
                  <a:pos x="105" y="41"/>
                </a:cxn>
                <a:cxn ang="0">
                  <a:pos x="105" y="41"/>
                </a:cxn>
              </a:cxnLst>
              <a:rect l="0" t="0" r="r" b="b"/>
              <a:pathLst>
                <a:path w="105" h="94">
                  <a:moveTo>
                    <a:pt x="105" y="41"/>
                  </a:moveTo>
                  <a:cubicBezTo>
                    <a:pt x="105" y="94"/>
                    <a:pt x="105" y="94"/>
                    <a:pt x="105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3" y="48"/>
                    <a:pt x="0" y="40"/>
                    <a:pt x="0" y="35"/>
                  </a:cubicBezTo>
                  <a:cubicBezTo>
                    <a:pt x="1" y="25"/>
                    <a:pt x="11" y="19"/>
                    <a:pt x="14" y="17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0" y="34"/>
                    <a:pt x="31" y="38"/>
                    <a:pt x="39" y="43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9" name="Rectangle 11"/>
          <p:cNvSpPr>
            <a:spLocks noChangeAspect="1" noChangeArrowheads="1"/>
          </p:cNvSpPr>
          <p:nvPr/>
        </p:nvSpPr>
        <p:spPr bwMode="auto">
          <a:xfrm>
            <a:off x="1285852" y="1983140"/>
            <a:ext cx="1714512" cy="57150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0" name="Text Box 18"/>
          <p:cNvSpPr txBox="1">
            <a:spLocks noChangeAspect="1" noChangeArrowheads="1"/>
          </p:cNvSpPr>
          <p:nvPr/>
        </p:nvSpPr>
        <p:spPr bwMode="auto">
          <a:xfrm>
            <a:off x="3071802" y="2054578"/>
            <a:ext cx="5715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 smtClean="0">
                <a:ea typeface="黑体" pitchFamily="2" charset="-122"/>
              </a:rPr>
              <a:t>IRF</a:t>
            </a:r>
            <a:endParaRPr lang="en-US" altLang="zh-CN" sz="1600" dirty="0">
              <a:ea typeface="黑体" pitchFamily="2" charset="-122"/>
            </a:endParaRPr>
          </a:p>
        </p:txBody>
      </p:sp>
      <p:cxnSp>
        <p:nvCxnSpPr>
          <p:cNvPr id="222" name="直接连接符 221"/>
          <p:cNvCxnSpPr/>
          <p:nvPr/>
        </p:nvCxnSpPr>
        <p:spPr>
          <a:xfrm rot="16200000" flipV="1">
            <a:off x="1678761" y="2376049"/>
            <a:ext cx="500066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/>
          <p:nvPr/>
        </p:nvCxnSpPr>
        <p:spPr>
          <a:xfrm rot="5400000" flipH="1" flipV="1">
            <a:off x="2178827" y="2376049"/>
            <a:ext cx="428628" cy="3571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" name="Group 81"/>
          <p:cNvGrpSpPr>
            <a:grpSpLocks noChangeAspect="1"/>
          </p:cNvGrpSpPr>
          <p:nvPr/>
        </p:nvGrpSpPr>
        <p:grpSpPr bwMode="auto">
          <a:xfrm>
            <a:off x="1835696" y="2615822"/>
            <a:ext cx="592062" cy="428628"/>
            <a:chOff x="470" y="447"/>
            <a:chExt cx="576" cy="417"/>
          </a:xfrm>
        </p:grpSpPr>
        <p:sp>
          <p:nvSpPr>
            <p:cNvPr id="21" name="AutoShape 82"/>
            <p:cNvSpPr>
              <a:spLocks noChangeAspect="1" noChangeArrowheads="1" noTextEdit="1"/>
            </p:cNvSpPr>
            <p:nvPr/>
          </p:nvSpPr>
          <p:spPr bwMode="auto">
            <a:xfrm>
              <a:off x="470" y="447"/>
              <a:ext cx="576" cy="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83"/>
            <p:cNvSpPr>
              <a:spLocks/>
            </p:cNvSpPr>
            <p:nvPr/>
          </p:nvSpPr>
          <p:spPr bwMode="auto">
            <a:xfrm>
              <a:off x="759" y="613"/>
              <a:ext cx="286" cy="252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86" y="85"/>
                </a:cxn>
                <a:cxn ang="0">
                  <a:pos x="0" y="252"/>
                </a:cxn>
                <a:cxn ang="0">
                  <a:pos x="0" y="166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</a:cxnLst>
              <a:rect l="0" t="0" r="r" b="b"/>
              <a:pathLst>
                <a:path w="286" h="252">
                  <a:moveTo>
                    <a:pt x="286" y="0"/>
                  </a:moveTo>
                  <a:lnTo>
                    <a:pt x="286" y="85"/>
                  </a:lnTo>
                  <a:lnTo>
                    <a:pt x="0" y="252"/>
                  </a:lnTo>
                  <a:lnTo>
                    <a:pt x="0" y="166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1D29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84"/>
            <p:cNvSpPr>
              <a:spLocks/>
            </p:cNvSpPr>
            <p:nvPr/>
          </p:nvSpPr>
          <p:spPr bwMode="auto">
            <a:xfrm>
              <a:off x="471" y="613"/>
              <a:ext cx="288" cy="252"/>
            </a:xfrm>
            <a:custGeom>
              <a:avLst/>
              <a:gdLst/>
              <a:ahLst/>
              <a:cxnLst>
                <a:cxn ang="0">
                  <a:pos x="288" y="166"/>
                </a:cxn>
                <a:cxn ang="0">
                  <a:pos x="288" y="252"/>
                </a:cxn>
                <a:cxn ang="0">
                  <a:pos x="0" y="85"/>
                </a:cxn>
                <a:cxn ang="0">
                  <a:pos x="0" y="0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</a:cxnLst>
              <a:rect l="0" t="0" r="r" b="b"/>
              <a:pathLst>
                <a:path w="288" h="252">
                  <a:moveTo>
                    <a:pt x="288" y="166"/>
                  </a:moveTo>
                  <a:lnTo>
                    <a:pt x="288" y="252"/>
                  </a:lnTo>
                  <a:lnTo>
                    <a:pt x="0" y="85"/>
                  </a:lnTo>
                  <a:lnTo>
                    <a:pt x="0" y="0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close/>
                </a:path>
              </a:pathLst>
            </a:custGeom>
            <a:solidFill>
              <a:srgbClr val="36458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85"/>
            <p:cNvSpPr>
              <a:spLocks/>
            </p:cNvSpPr>
            <p:nvPr/>
          </p:nvSpPr>
          <p:spPr bwMode="auto">
            <a:xfrm>
              <a:off x="471" y="447"/>
              <a:ext cx="574" cy="332"/>
            </a:xfrm>
            <a:custGeom>
              <a:avLst/>
              <a:gdLst/>
              <a:ahLst/>
              <a:cxnLst>
                <a:cxn ang="0">
                  <a:pos x="574" y="166"/>
                </a:cxn>
                <a:cxn ang="0">
                  <a:pos x="288" y="332"/>
                </a:cxn>
                <a:cxn ang="0">
                  <a:pos x="0" y="166"/>
                </a:cxn>
                <a:cxn ang="0">
                  <a:pos x="286" y="0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</a:cxnLst>
              <a:rect l="0" t="0" r="r" b="b"/>
              <a:pathLst>
                <a:path w="574" h="332">
                  <a:moveTo>
                    <a:pt x="574" y="166"/>
                  </a:moveTo>
                  <a:lnTo>
                    <a:pt x="288" y="332"/>
                  </a:lnTo>
                  <a:lnTo>
                    <a:pt x="0" y="166"/>
                  </a:lnTo>
                  <a:lnTo>
                    <a:pt x="286" y="0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close/>
                </a:path>
              </a:pathLst>
            </a:custGeom>
            <a:solidFill>
              <a:srgbClr val="4D61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86"/>
            <p:cNvSpPr>
              <a:spLocks noEditPoints="1"/>
            </p:cNvSpPr>
            <p:nvPr/>
          </p:nvSpPr>
          <p:spPr bwMode="auto">
            <a:xfrm>
              <a:off x="550" y="495"/>
              <a:ext cx="416" cy="241"/>
            </a:xfrm>
            <a:custGeom>
              <a:avLst/>
              <a:gdLst/>
              <a:ahLst/>
              <a:cxnLst>
                <a:cxn ang="0">
                  <a:pos x="483" y="356"/>
                </a:cxn>
                <a:cxn ang="0">
                  <a:pos x="523" y="379"/>
                </a:cxn>
                <a:cxn ang="0">
                  <a:pos x="389" y="457"/>
                </a:cxn>
                <a:cxn ang="0">
                  <a:pos x="255" y="379"/>
                </a:cxn>
                <a:cxn ang="0">
                  <a:pos x="295" y="356"/>
                </a:cxn>
                <a:cxn ang="0">
                  <a:pos x="356" y="391"/>
                </a:cxn>
                <a:cxn ang="0">
                  <a:pos x="356" y="313"/>
                </a:cxn>
                <a:cxn ang="0">
                  <a:pos x="286" y="290"/>
                </a:cxn>
                <a:cxn ang="0">
                  <a:pos x="246" y="249"/>
                </a:cxn>
                <a:cxn ang="0">
                  <a:pos x="113" y="249"/>
                </a:cxn>
                <a:cxn ang="0">
                  <a:pos x="174" y="285"/>
                </a:cxn>
                <a:cxn ang="0">
                  <a:pos x="134" y="308"/>
                </a:cxn>
                <a:cxn ang="0">
                  <a:pos x="0" y="230"/>
                </a:cxn>
                <a:cxn ang="0">
                  <a:pos x="134" y="153"/>
                </a:cxn>
                <a:cxn ang="0">
                  <a:pos x="174" y="176"/>
                </a:cxn>
                <a:cxn ang="0">
                  <a:pos x="113" y="211"/>
                </a:cxn>
                <a:cxn ang="0">
                  <a:pos x="244" y="211"/>
                </a:cxn>
                <a:cxn ang="0">
                  <a:pos x="286" y="165"/>
                </a:cxn>
                <a:cxn ang="0">
                  <a:pos x="369" y="140"/>
                </a:cxn>
                <a:cxn ang="0">
                  <a:pos x="369" y="66"/>
                </a:cxn>
                <a:cxn ang="0">
                  <a:pos x="308" y="101"/>
                </a:cxn>
                <a:cxn ang="0">
                  <a:pos x="268" y="78"/>
                </a:cxn>
                <a:cxn ang="0">
                  <a:pos x="402" y="0"/>
                </a:cxn>
                <a:cxn ang="0">
                  <a:pos x="536" y="78"/>
                </a:cxn>
                <a:cxn ang="0">
                  <a:pos x="496" y="101"/>
                </a:cxn>
                <a:cxn ang="0">
                  <a:pos x="435" y="66"/>
                </a:cxn>
                <a:cxn ang="0">
                  <a:pos x="435" y="142"/>
                </a:cxn>
                <a:cxn ang="0">
                  <a:pos x="502" y="165"/>
                </a:cxn>
                <a:cxn ang="0">
                  <a:pos x="541" y="204"/>
                </a:cxn>
                <a:cxn ang="0">
                  <a:pos x="672" y="204"/>
                </a:cxn>
                <a:cxn ang="0">
                  <a:pos x="611" y="169"/>
                </a:cxn>
                <a:cxn ang="0">
                  <a:pos x="650" y="145"/>
                </a:cxn>
                <a:cxn ang="0">
                  <a:pos x="785" y="223"/>
                </a:cxn>
                <a:cxn ang="0">
                  <a:pos x="651" y="301"/>
                </a:cxn>
                <a:cxn ang="0">
                  <a:pos x="611" y="278"/>
                </a:cxn>
                <a:cxn ang="0">
                  <a:pos x="672" y="242"/>
                </a:cxn>
                <a:cxn ang="0">
                  <a:pos x="545" y="242"/>
                </a:cxn>
                <a:cxn ang="0">
                  <a:pos x="502" y="290"/>
                </a:cxn>
                <a:cxn ang="0">
                  <a:pos x="422" y="315"/>
                </a:cxn>
                <a:cxn ang="0">
                  <a:pos x="422" y="391"/>
                </a:cxn>
                <a:cxn ang="0">
                  <a:pos x="483" y="356"/>
                </a:cxn>
                <a:cxn ang="0">
                  <a:pos x="483" y="356"/>
                </a:cxn>
                <a:cxn ang="0">
                  <a:pos x="483" y="356"/>
                </a:cxn>
                <a:cxn ang="0">
                  <a:pos x="338" y="260"/>
                </a:cxn>
                <a:cxn ang="0">
                  <a:pos x="450" y="260"/>
                </a:cxn>
                <a:cxn ang="0">
                  <a:pos x="450" y="195"/>
                </a:cxn>
                <a:cxn ang="0">
                  <a:pos x="338" y="195"/>
                </a:cxn>
                <a:cxn ang="0">
                  <a:pos x="338" y="260"/>
                </a:cxn>
              </a:cxnLst>
              <a:rect l="0" t="0" r="r" b="b"/>
              <a:pathLst>
                <a:path w="785" h="457">
                  <a:moveTo>
                    <a:pt x="483" y="356"/>
                  </a:moveTo>
                  <a:cubicBezTo>
                    <a:pt x="523" y="379"/>
                    <a:pt x="523" y="379"/>
                    <a:pt x="523" y="379"/>
                  </a:cubicBezTo>
                  <a:cubicBezTo>
                    <a:pt x="389" y="457"/>
                    <a:pt x="389" y="457"/>
                    <a:pt x="389" y="457"/>
                  </a:cubicBezTo>
                  <a:cubicBezTo>
                    <a:pt x="255" y="379"/>
                    <a:pt x="255" y="379"/>
                    <a:pt x="255" y="379"/>
                  </a:cubicBezTo>
                  <a:cubicBezTo>
                    <a:pt x="295" y="356"/>
                    <a:pt x="295" y="356"/>
                    <a:pt x="295" y="356"/>
                  </a:cubicBezTo>
                  <a:cubicBezTo>
                    <a:pt x="356" y="391"/>
                    <a:pt x="356" y="391"/>
                    <a:pt x="356" y="391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30" y="309"/>
                    <a:pt x="306" y="302"/>
                    <a:pt x="286" y="290"/>
                  </a:cubicBezTo>
                  <a:cubicBezTo>
                    <a:pt x="266" y="279"/>
                    <a:pt x="253" y="264"/>
                    <a:pt x="246" y="249"/>
                  </a:cubicBezTo>
                  <a:cubicBezTo>
                    <a:pt x="113" y="249"/>
                    <a:pt x="113" y="249"/>
                    <a:pt x="113" y="249"/>
                  </a:cubicBezTo>
                  <a:cubicBezTo>
                    <a:pt x="174" y="285"/>
                    <a:pt x="174" y="285"/>
                    <a:pt x="174" y="285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34" y="153"/>
                    <a:pt x="134" y="153"/>
                    <a:pt x="134" y="153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244" y="211"/>
                    <a:pt x="244" y="211"/>
                    <a:pt x="244" y="211"/>
                  </a:cubicBezTo>
                  <a:cubicBezTo>
                    <a:pt x="249" y="194"/>
                    <a:pt x="263" y="178"/>
                    <a:pt x="286" y="165"/>
                  </a:cubicBezTo>
                  <a:cubicBezTo>
                    <a:pt x="309" y="151"/>
                    <a:pt x="339" y="143"/>
                    <a:pt x="369" y="140"/>
                  </a:cubicBezTo>
                  <a:cubicBezTo>
                    <a:pt x="369" y="66"/>
                    <a:pt x="369" y="66"/>
                    <a:pt x="369" y="66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496" y="101"/>
                    <a:pt x="496" y="101"/>
                    <a:pt x="496" y="101"/>
                  </a:cubicBezTo>
                  <a:cubicBezTo>
                    <a:pt x="435" y="66"/>
                    <a:pt x="435" y="66"/>
                    <a:pt x="435" y="66"/>
                  </a:cubicBezTo>
                  <a:cubicBezTo>
                    <a:pt x="435" y="87"/>
                    <a:pt x="435" y="117"/>
                    <a:pt x="435" y="142"/>
                  </a:cubicBezTo>
                  <a:cubicBezTo>
                    <a:pt x="460" y="146"/>
                    <a:pt x="483" y="154"/>
                    <a:pt x="502" y="165"/>
                  </a:cubicBezTo>
                  <a:cubicBezTo>
                    <a:pt x="521" y="176"/>
                    <a:pt x="534" y="190"/>
                    <a:pt x="541" y="204"/>
                  </a:cubicBezTo>
                  <a:cubicBezTo>
                    <a:pt x="672" y="204"/>
                    <a:pt x="672" y="204"/>
                    <a:pt x="672" y="204"/>
                  </a:cubicBezTo>
                  <a:cubicBezTo>
                    <a:pt x="611" y="169"/>
                    <a:pt x="611" y="169"/>
                    <a:pt x="611" y="169"/>
                  </a:cubicBezTo>
                  <a:cubicBezTo>
                    <a:pt x="650" y="145"/>
                    <a:pt x="650" y="145"/>
                    <a:pt x="650" y="145"/>
                  </a:cubicBezTo>
                  <a:cubicBezTo>
                    <a:pt x="785" y="223"/>
                    <a:pt x="785" y="223"/>
                    <a:pt x="785" y="223"/>
                  </a:cubicBezTo>
                  <a:cubicBezTo>
                    <a:pt x="651" y="301"/>
                    <a:pt x="651" y="301"/>
                    <a:pt x="651" y="301"/>
                  </a:cubicBezTo>
                  <a:cubicBezTo>
                    <a:pt x="611" y="278"/>
                    <a:pt x="611" y="278"/>
                    <a:pt x="611" y="278"/>
                  </a:cubicBezTo>
                  <a:cubicBezTo>
                    <a:pt x="672" y="242"/>
                    <a:pt x="672" y="242"/>
                    <a:pt x="672" y="242"/>
                  </a:cubicBezTo>
                  <a:cubicBezTo>
                    <a:pt x="637" y="242"/>
                    <a:pt x="587" y="242"/>
                    <a:pt x="545" y="242"/>
                  </a:cubicBezTo>
                  <a:cubicBezTo>
                    <a:pt x="540" y="260"/>
                    <a:pt x="526" y="277"/>
                    <a:pt x="502" y="290"/>
                  </a:cubicBezTo>
                  <a:cubicBezTo>
                    <a:pt x="480" y="303"/>
                    <a:pt x="451" y="312"/>
                    <a:pt x="422" y="315"/>
                  </a:cubicBezTo>
                  <a:cubicBezTo>
                    <a:pt x="422" y="391"/>
                    <a:pt x="422" y="391"/>
                    <a:pt x="422" y="391"/>
                  </a:cubicBezTo>
                  <a:cubicBezTo>
                    <a:pt x="483" y="356"/>
                    <a:pt x="483" y="356"/>
                    <a:pt x="483" y="356"/>
                  </a:cubicBezTo>
                  <a:cubicBezTo>
                    <a:pt x="483" y="356"/>
                    <a:pt x="483" y="356"/>
                    <a:pt x="483" y="356"/>
                  </a:cubicBezTo>
                  <a:cubicBezTo>
                    <a:pt x="483" y="356"/>
                    <a:pt x="483" y="356"/>
                    <a:pt x="483" y="356"/>
                  </a:cubicBezTo>
                  <a:close/>
                  <a:moveTo>
                    <a:pt x="338" y="260"/>
                  </a:moveTo>
                  <a:cubicBezTo>
                    <a:pt x="369" y="278"/>
                    <a:pt x="419" y="278"/>
                    <a:pt x="450" y="260"/>
                  </a:cubicBezTo>
                  <a:cubicBezTo>
                    <a:pt x="481" y="242"/>
                    <a:pt x="481" y="213"/>
                    <a:pt x="450" y="195"/>
                  </a:cubicBezTo>
                  <a:cubicBezTo>
                    <a:pt x="419" y="177"/>
                    <a:pt x="368" y="177"/>
                    <a:pt x="338" y="195"/>
                  </a:cubicBezTo>
                  <a:cubicBezTo>
                    <a:pt x="307" y="213"/>
                    <a:pt x="307" y="242"/>
                    <a:pt x="338" y="260"/>
                  </a:cubicBezTo>
                </a:path>
              </a:pathLst>
            </a:custGeom>
            <a:solidFill>
              <a:srgbClr val="1D29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87"/>
            <p:cNvSpPr>
              <a:spLocks noEditPoints="1"/>
            </p:cNvSpPr>
            <p:nvPr/>
          </p:nvSpPr>
          <p:spPr bwMode="auto">
            <a:xfrm>
              <a:off x="550" y="489"/>
              <a:ext cx="416" cy="241"/>
            </a:xfrm>
            <a:custGeom>
              <a:avLst/>
              <a:gdLst/>
              <a:ahLst/>
              <a:cxnLst>
                <a:cxn ang="0">
                  <a:pos x="483" y="355"/>
                </a:cxn>
                <a:cxn ang="0">
                  <a:pos x="523" y="379"/>
                </a:cxn>
                <a:cxn ang="0">
                  <a:pos x="389" y="456"/>
                </a:cxn>
                <a:cxn ang="0">
                  <a:pos x="255" y="379"/>
                </a:cxn>
                <a:cxn ang="0">
                  <a:pos x="295" y="355"/>
                </a:cxn>
                <a:cxn ang="0">
                  <a:pos x="356" y="391"/>
                </a:cxn>
                <a:cxn ang="0">
                  <a:pos x="356" y="313"/>
                </a:cxn>
                <a:cxn ang="0">
                  <a:pos x="286" y="290"/>
                </a:cxn>
                <a:cxn ang="0">
                  <a:pos x="246" y="249"/>
                </a:cxn>
                <a:cxn ang="0">
                  <a:pos x="113" y="249"/>
                </a:cxn>
                <a:cxn ang="0">
                  <a:pos x="174" y="284"/>
                </a:cxn>
                <a:cxn ang="0">
                  <a:pos x="134" y="308"/>
                </a:cxn>
                <a:cxn ang="0">
                  <a:pos x="0" y="230"/>
                </a:cxn>
                <a:cxn ang="0">
                  <a:pos x="134" y="152"/>
                </a:cxn>
                <a:cxn ang="0">
                  <a:pos x="174" y="175"/>
                </a:cxn>
                <a:cxn ang="0">
                  <a:pos x="113" y="211"/>
                </a:cxn>
                <a:cxn ang="0">
                  <a:pos x="244" y="211"/>
                </a:cxn>
                <a:cxn ang="0">
                  <a:pos x="286" y="165"/>
                </a:cxn>
                <a:cxn ang="0">
                  <a:pos x="369" y="140"/>
                </a:cxn>
                <a:cxn ang="0">
                  <a:pos x="369" y="65"/>
                </a:cxn>
                <a:cxn ang="0">
                  <a:pos x="308" y="101"/>
                </a:cxn>
                <a:cxn ang="0">
                  <a:pos x="268" y="78"/>
                </a:cxn>
                <a:cxn ang="0">
                  <a:pos x="402" y="0"/>
                </a:cxn>
                <a:cxn ang="0">
                  <a:pos x="536" y="78"/>
                </a:cxn>
                <a:cxn ang="0">
                  <a:pos x="496" y="101"/>
                </a:cxn>
                <a:cxn ang="0">
                  <a:pos x="435" y="65"/>
                </a:cxn>
                <a:cxn ang="0">
                  <a:pos x="435" y="142"/>
                </a:cxn>
                <a:cxn ang="0">
                  <a:pos x="502" y="165"/>
                </a:cxn>
                <a:cxn ang="0">
                  <a:pos x="541" y="204"/>
                </a:cxn>
                <a:cxn ang="0">
                  <a:pos x="672" y="204"/>
                </a:cxn>
                <a:cxn ang="0">
                  <a:pos x="611" y="168"/>
                </a:cxn>
                <a:cxn ang="0">
                  <a:pos x="650" y="145"/>
                </a:cxn>
                <a:cxn ang="0">
                  <a:pos x="785" y="223"/>
                </a:cxn>
                <a:cxn ang="0">
                  <a:pos x="651" y="300"/>
                </a:cxn>
                <a:cxn ang="0">
                  <a:pos x="611" y="277"/>
                </a:cxn>
                <a:cxn ang="0">
                  <a:pos x="672" y="242"/>
                </a:cxn>
                <a:cxn ang="0">
                  <a:pos x="545" y="242"/>
                </a:cxn>
                <a:cxn ang="0">
                  <a:pos x="502" y="290"/>
                </a:cxn>
                <a:cxn ang="0">
                  <a:pos x="422" y="314"/>
                </a:cxn>
                <a:cxn ang="0">
                  <a:pos x="422" y="391"/>
                </a:cxn>
                <a:cxn ang="0">
                  <a:pos x="483" y="355"/>
                </a:cxn>
                <a:cxn ang="0">
                  <a:pos x="483" y="355"/>
                </a:cxn>
                <a:cxn ang="0">
                  <a:pos x="483" y="355"/>
                </a:cxn>
                <a:cxn ang="0">
                  <a:pos x="338" y="260"/>
                </a:cxn>
                <a:cxn ang="0">
                  <a:pos x="450" y="260"/>
                </a:cxn>
                <a:cxn ang="0">
                  <a:pos x="450" y="195"/>
                </a:cxn>
                <a:cxn ang="0">
                  <a:pos x="338" y="195"/>
                </a:cxn>
                <a:cxn ang="0">
                  <a:pos x="338" y="260"/>
                </a:cxn>
              </a:cxnLst>
              <a:rect l="0" t="0" r="r" b="b"/>
              <a:pathLst>
                <a:path w="785" h="456">
                  <a:moveTo>
                    <a:pt x="483" y="355"/>
                  </a:moveTo>
                  <a:cubicBezTo>
                    <a:pt x="523" y="379"/>
                    <a:pt x="523" y="379"/>
                    <a:pt x="523" y="379"/>
                  </a:cubicBezTo>
                  <a:cubicBezTo>
                    <a:pt x="389" y="456"/>
                    <a:pt x="389" y="456"/>
                    <a:pt x="389" y="456"/>
                  </a:cubicBezTo>
                  <a:cubicBezTo>
                    <a:pt x="255" y="379"/>
                    <a:pt x="255" y="379"/>
                    <a:pt x="255" y="379"/>
                  </a:cubicBezTo>
                  <a:cubicBezTo>
                    <a:pt x="295" y="355"/>
                    <a:pt x="295" y="355"/>
                    <a:pt x="295" y="355"/>
                  </a:cubicBezTo>
                  <a:cubicBezTo>
                    <a:pt x="356" y="391"/>
                    <a:pt x="356" y="391"/>
                    <a:pt x="356" y="391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30" y="309"/>
                    <a:pt x="306" y="301"/>
                    <a:pt x="286" y="290"/>
                  </a:cubicBezTo>
                  <a:cubicBezTo>
                    <a:pt x="266" y="278"/>
                    <a:pt x="253" y="264"/>
                    <a:pt x="246" y="249"/>
                  </a:cubicBezTo>
                  <a:cubicBezTo>
                    <a:pt x="113" y="249"/>
                    <a:pt x="113" y="249"/>
                    <a:pt x="113" y="249"/>
                  </a:cubicBezTo>
                  <a:cubicBezTo>
                    <a:pt x="174" y="284"/>
                    <a:pt x="174" y="284"/>
                    <a:pt x="174" y="284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74" y="175"/>
                    <a:pt x="174" y="175"/>
                    <a:pt x="174" y="175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244" y="211"/>
                    <a:pt x="244" y="211"/>
                    <a:pt x="244" y="211"/>
                  </a:cubicBezTo>
                  <a:cubicBezTo>
                    <a:pt x="249" y="194"/>
                    <a:pt x="263" y="178"/>
                    <a:pt x="286" y="165"/>
                  </a:cubicBezTo>
                  <a:cubicBezTo>
                    <a:pt x="309" y="151"/>
                    <a:pt x="339" y="143"/>
                    <a:pt x="369" y="140"/>
                  </a:cubicBezTo>
                  <a:cubicBezTo>
                    <a:pt x="369" y="65"/>
                    <a:pt x="369" y="65"/>
                    <a:pt x="369" y="65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496" y="101"/>
                    <a:pt x="496" y="101"/>
                    <a:pt x="496" y="101"/>
                  </a:cubicBezTo>
                  <a:cubicBezTo>
                    <a:pt x="435" y="65"/>
                    <a:pt x="435" y="65"/>
                    <a:pt x="435" y="65"/>
                  </a:cubicBezTo>
                  <a:cubicBezTo>
                    <a:pt x="435" y="87"/>
                    <a:pt x="435" y="117"/>
                    <a:pt x="435" y="142"/>
                  </a:cubicBezTo>
                  <a:cubicBezTo>
                    <a:pt x="460" y="146"/>
                    <a:pt x="483" y="154"/>
                    <a:pt x="502" y="165"/>
                  </a:cubicBezTo>
                  <a:cubicBezTo>
                    <a:pt x="521" y="176"/>
                    <a:pt x="534" y="189"/>
                    <a:pt x="541" y="204"/>
                  </a:cubicBezTo>
                  <a:cubicBezTo>
                    <a:pt x="672" y="204"/>
                    <a:pt x="672" y="204"/>
                    <a:pt x="672" y="204"/>
                  </a:cubicBezTo>
                  <a:cubicBezTo>
                    <a:pt x="611" y="168"/>
                    <a:pt x="611" y="168"/>
                    <a:pt x="611" y="168"/>
                  </a:cubicBezTo>
                  <a:cubicBezTo>
                    <a:pt x="650" y="145"/>
                    <a:pt x="650" y="145"/>
                    <a:pt x="650" y="145"/>
                  </a:cubicBezTo>
                  <a:cubicBezTo>
                    <a:pt x="785" y="223"/>
                    <a:pt x="785" y="223"/>
                    <a:pt x="785" y="223"/>
                  </a:cubicBezTo>
                  <a:cubicBezTo>
                    <a:pt x="651" y="300"/>
                    <a:pt x="651" y="300"/>
                    <a:pt x="651" y="300"/>
                  </a:cubicBezTo>
                  <a:cubicBezTo>
                    <a:pt x="611" y="277"/>
                    <a:pt x="611" y="277"/>
                    <a:pt x="611" y="277"/>
                  </a:cubicBezTo>
                  <a:cubicBezTo>
                    <a:pt x="672" y="242"/>
                    <a:pt x="672" y="242"/>
                    <a:pt x="672" y="242"/>
                  </a:cubicBezTo>
                  <a:cubicBezTo>
                    <a:pt x="637" y="242"/>
                    <a:pt x="587" y="242"/>
                    <a:pt x="545" y="242"/>
                  </a:cubicBezTo>
                  <a:cubicBezTo>
                    <a:pt x="540" y="259"/>
                    <a:pt x="526" y="276"/>
                    <a:pt x="502" y="290"/>
                  </a:cubicBezTo>
                  <a:cubicBezTo>
                    <a:pt x="480" y="303"/>
                    <a:pt x="451" y="311"/>
                    <a:pt x="422" y="314"/>
                  </a:cubicBezTo>
                  <a:cubicBezTo>
                    <a:pt x="422" y="391"/>
                    <a:pt x="422" y="391"/>
                    <a:pt x="422" y="391"/>
                  </a:cubicBezTo>
                  <a:cubicBezTo>
                    <a:pt x="483" y="355"/>
                    <a:pt x="483" y="355"/>
                    <a:pt x="483" y="355"/>
                  </a:cubicBezTo>
                  <a:cubicBezTo>
                    <a:pt x="483" y="355"/>
                    <a:pt x="483" y="355"/>
                    <a:pt x="483" y="355"/>
                  </a:cubicBezTo>
                  <a:cubicBezTo>
                    <a:pt x="483" y="355"/>
                    <a:pt x="483" y="355"/>
                    <a:pt x="483" y="355"/>
                  </a:cubicBezTo>
                  <a:close/>
                  <a:moveTo>
                    <a:pt x="338" y="260"/>
                  </a:moveTo>
                  <a:cubicBezTo>
                    <a:pt x="369" y="278"/>
                    <a:pt x="419" y="278"/>
                    <a:pt x="450" y="260"/>
                  </a:cubicBezTo>
                  <a:cubicBezTo>
                    <a:pt x="481" y="242"/>
                    <a:pt x="481" y="213"/>
                    <a:pt x="450" y="195"/>
                  </a:cubicBezTo>
                  <a:cubicBezTo>
                    <a:pt x="419" y="177"/>
                    <a:pt x="368" y="177"/>
                    <a:pt x="338" y="195"/>
                  </a:cubicBezTo>
                  <a:cubicBezTo>
                    <a:pt x="307" y="213"/>
                    <a:pt x="307" y="242"/>
                    <a:pt x="338" y="26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88"/>
            <p:cNvSpPr>
              <a:spLocks/>
            </p:cNvSpPr>
            <p:nvPr/>
          </p:nvSpPr>
          <p:spPr bwMode="auto">
            <a:xfrm>
              <a:off x="519" y="673"/>
              <a:ext cx="30" cy="48"/>
            </a:xfrm>
            <a:custGeom>
              <a:avLst/>
              <a:gdLst/>
              <a:ahLst/>
              <a:cxnLst>
                <a:cxn ang="0">
                  <a:pos x="27" y="5"/>
                </a:cxn>
                <a:cxn ang="0">
                  <a:pos x="46" y="21"/>
                </a:cxn>
                <a:cxn ang="0">
                  <a:pos x="54" y="45"/>
                </a:cxn>
                <a:cxn ang="0">
                  <a:pos x="40" y="36"/>
                </a:cxn>
                <a:cxn ang="0">
                  <a:pos x="27" y="17"/>
                </a:cxn>
                <a:cxn ang="0">
                  <a:pos x="20" y="15"/>
                </a:cxn>
                <a:cxn ang="0">
                  <a:pos x="17" y="20"/>
                </a:cxn>
                <a:cxn ang="0">
                  <a:pos x="20" y="28"/>
                </a:cxn>
                <a:cxn ang="0">
                  <a:pos x="36" y="43"/>
                </a:cxn>
                <a:cxn ang="0">
                  <a:pos x="48" y="55"/>
                </a:cxn>
                <a:cxn ang="0">
                  <a:pos x="56" y="77"/>
                </a:cxn>
                <a:cxn ang="0">
                  <a:pos x="49" y="90"/>
                </a:cxn>
                <a:cxn ang="0">
                  <a:pos x="28" y="85"/>
                </a:cxn>
                <a:cxn ang="0">
                  <a:pos x="9" y="67"/>
                </a:cxn>
                <a:cxn ang="0">
                  <a:pos x="0" y="42"/>
                </a:cxn>
                <a:cxn ang="0">
                  <a:pos x="14" y="50"/>
                </a:cxn>
                <a:cxn ang="0">
                  <a:pos x="19" y="63"/>
                </a:cxn>
                <a:cxn ang="0">
                  <a:pos x="29" y="72"/>
                </a:cxn>
                <a:cxn ang="0">
                  <a:pos x="37" y="75"/>
                </a:cxn>
                <a:cxn ang="0">
                  <a:pos x="42" y="70"/>
                </a:cxn>
                <a:cxn ang="0">
                  <a:pos x="32" y="55"/>
                </a:cxn>
                <a:cxn ang="0">
                  <a:pos x="13" y="37"/>
                </a:cxn>
                <a:cxn ang="0">
                  <a:pos x="2" y="13"/>
                </a:cxn>
                <a:cxn ang="0">
                  <a:pos x="10" y="1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</a:cxnLst>
              <a:rect l="0" t="0" r="r" b="b"/>
              <a:pathLst>
                <a:path w="56" h="92">
                  <a:moveTo>
                    <a:pt x="27" y="5"/>
                  </a:moveTo>
                  <a:cubicBezTo>
                    <a:pt x="35" y="9"/>
                    <a:pt x="41" y="15"/>
                    <a:pt x="46" y="21"/>
                  </a:cubicBezTo>
                  <a:cubicBezTo>
                    <a:pt x="51" y="28"/>
                    <a:pt x="54" y="36"/>
                    <a:pt x="54" y="4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29"/>
                    <a:pt x="35" y="22"/>
                    <a:pt x="27" y="17"/>
                  </a:cubicBezTo>
                  <a:cubicBezTo>
                    <a:pt x="24" y="16"/>
                    <a:pt x="22" y="15"/>
                    <a:pt x="20" y="15"/>
                  </a:cubicBezTo>
                  <a:cubicBezTo>
                    <a:pt x="18" y="16"/>
                    <a:pt x="17" y="17"/>
                    <a:pt x="17" y="20"/>
                  </a:cubicBezTo>
                  <a:cubicBezTo>
                    <a:pt x="17" y="23"/>
                    <a:pt x="18" y="26"/>
                    <a:pt x="20" y="28"/>
                  </a:cubicBezTo>
                  <a:cubicBezTo>
                    <a:pt x="22" y="30"/>
                    <a:pt x="27" y="35"/>
                    <a:pt x="36" y="43"/>
                  </a:cubicBezTo>
                  <a:cubicBezTo>
                    <a:pt x="42" y="48"/>
                    <a:pt x="45" y="52"/>
                    <a:pt x="48" y="55"/>
                  </a:cubicBezTo>
                  <a:cubicBezTo>
                    <a:pt x="53" y="62"/>
                    <a:pt x="56" y="69"/>
                    <a:pt x="56" y="77"/>
                  </a:cubicBezTo>
                  <a:cubicBezTo>
                    <a:pt x="56" y="84"/>
                    <a:pt x="54" y="88"/>
                    <a:pt x="49" y="90"/>
                  </a:cubicBezTo>
                  <a:cubicBezTo>
                    <a:pt x="44" y="92"/>
                    <a:pt x="37" y="90"/>
                    <a:pt x="28" y="85"/>
                  </a:cubicBezTo>
                  <a:cubicBezTo>
                    <a:pt x="20" y="81"/>
                    <a:pt x="14" y="75"/>
                    <a:pt x="9" y="67"/>
                  </a:cubicBezTo>
                  <a:cubicBezTo>
                    <a:pt x="3" y="59"/>
                    <a:pt x="0" y="51"/>
                    <a:pt x="0" y="42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5"/>
                    <a:pt x="16" y="59"/>
                    <a:pt x="19" y="63"/>
                  </a:cubicBezTo>
                  <a:cubicBezTo>
                    <a:pt x="21" y="67"/>
                    <a:pt x="25" y="70"/>
                    <a:pt x="29" y="72"/>
                  </a:cubicBezTo>
                  <a:cubicBezTo>
                    <a:pt x="32" y="74"/>
                    <a:pt x="35" y="75"/>
                    <a:pt x="37" y="75"/>
                  </a:cubicBezTo>
                  <a:cubicBezTo>
                    <a:pt x="40" y="76"/>
                    <a:pt x="42" y="74"/>
                    <a:pt x="42" y="70"/>
                  </a:cubicBezTo>
                  <a:cubicBezTo>
                    <a:pt x="42" y="66"/>
                    <a:pt x="38" y="61"/>
                    <a:pt x="32" y="55"/>
                  </a:cubicBezTo>
                  <a:cubicBezTo>
                    <a:pt x="20" y="44"/>
                    <a:pt x="14" y="38"/>
                    <a:pt x="13" y="37"/>
                  </a:cubicBezTo>
                  <a:cubicBezTo>
                    <a:pt x="6" y="29"/>
                    <a:pt x="2" y="22"/>
                    <a:pt x="2" y="13"/>
                  </a:cubicBezTo>
                  <a:cubicBezTo>
                    <a:pt x="2" y="6"/>
                    <a:pt x="5" y="2"/>
                    <a:pt x="10" y="1"/>
                  </a:cubicBezTo>
                  <a:cubicBezTo>
                    <a:pt x="15" y="0"/>
                    <a:pt x="21" y="1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89"/>
            <p:cNvSpPr>
              <a:spLocks/>
            </p:cNvSpPr>
            <p:nvPr/>
          </p:nvSpPr>
          <p:spPr bwMode="auto">
            <a:xfrm>
              <a:off x="550" y="685"/>
              <a:ext cx="46" cy="62"/>
            </a:xfrm>
            <a:custGeom>
              <a:avLst/>
              <a:gdLst/>
              <a:ahLst/>
              <a:cxnLst>
                <a:cxn ang="0">
                  <a:pos x="46" y="27"/>
                </a:cxn>
                <a:cxn ang="0">
                  <a:pos x="36" y="62"/>
                </a:cxn>
                <a:cxn ang="0">
                  <a:pos x="29" y="57"/>
                </a:cxn>
                <a:cxn ang="0">
                  <a:pos x="23" y="27"/>
                </a:cxn>
                <a:cxn ang="0">
                  <a:pos x="17" y="51"/>
                </a:cxn>
                <a:cxn ang="0">
                  <a:pos x="9" y="46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3" y="36"/>
                </a:cxn>
                <a:cxn ang="0">
                  <a:pos x="19" y="12"/>
                </a:cxn>
                <a:cxn ang="0">
                  <a:pos x="27" y="16"/>
                </a:cxn>
                <a:cxn ang="0">
                  <a:pos x="33" y="47"/>
                </a:cxn>
                <a:cxn ang="0">
                  <a:pos x="38" y="23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</a:cxnLst>
              <a:rect l="0" t="0" r="r" b="b"/>
              <a:pathLst>
                <a:path w="46" h="62">
                  <a:moveTo>
                    <a:pt x="46" y="27"/>
                  </a:moveTo>
                  <a:lnTo>
                    <a:pt x="36" y="62"/>
                  </a:lnTo>
                  <a:lnTo>
                    <a:pt x="29" y="57"/>
                  </a:lnTo>
                  <a:lnTo>
                    <a:pt x="23" y="27"/>
                  </a:lnTo>
                  <a:lnTo>
                    <a:pt x="17" y="51"/>
                  </a:lnTo>
                  <a:lnTo>
                    <a:pt x="9" y="46"/>
                  </a:lnTo>
                  <a:lnTo>
                    <a:pt x="0" y="0"/>
                  </a:lnTo>
                  <a:lnTo>
                    <a:pt x="8" y="5"/>
                  </a:lnTo>
                  <a:lnTo>
                    <a:pt x="13" y="36"/>
                  </a:lnTo>
                  <a:lnTo>
                    <a:pt x="19" y="12"/>
                  </a:lnTo>
                  <a:lnTo>
                    <a:pt x="27" y="16"/>
                  </a:lnTo>
                  <a:lnTo>
                    <a:pt x="33" y="47"/>
                  </a:lnTo>
                  <a:lnTo>
                    <a:pt x="38" y="23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90"/>
            <p:cNvSpPr>
              <a:spLocks/>
            </p:cNvSpPr>
            <p:nvPr/>
          </p:nvSpPr>
          <p:spPr bwMode="auto">
            <a:xfrm>
              <a:off x="600" y="714"/>
              <a:ext cx="7" cy="45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45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</a:cxnLst>
              <a:rect l="0" t="0" r="r" b="b"/>
              <a:pathLst>
                <a:path w="7" h="45">
                  <a:moveTo>
                    <a:pt x="7" y="5"/>
                  </a:moveTo>
                  <a:lnTo>
                    <a:pt x="7" y="45"/>
                  </a:lnTo>
                  <a:lnTo>
                    <a:pt x="0" y="41"/>
                  </a:lnTo>
                  <a:lnTo>
                    <a:pt x="0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91"/>
            <p:cNvSpPr>
              <a:spLocks/>
            </p:cNvSpPr>
            <p:nvPr/>
          </p:nvSpPr>
          <p:spPr bwMode="auto">
            <a:xfrm>
              <a:off x="611" y="721"/>
              <a:ext cx="29" cy="51"/>
            </a:xfrm>
            <a:custGeom>
              <a:avLst/>
              <a:gdLst/>
              <a:ahLst/>
              <a:cxnLst>
                <a:cxn ang="0">
                  <a:pos x="29" y="17"/>
                </a:cxn>
                <a:cxn ang="0">
                  <a:pos x="29" y="24"/>
                </a:cxn>
                <a:cxn ang="0">
                  <a:pos x="19" y="18"/>
                </a:cxn>
                <a:cxn ang="0">
                  <a:pos x="19" y="51"/>
                </a:cxn>
                <a:cxn ang="0">
                  <a:pos x="11" y="46"/>
                </a:cxn>
                <a:cxn ang="0">
                  <a:pos x="11" y="14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</a:cxnLst>
              <a:rect l="0" t="0" r="r" b="b"/>
              <a:pathLst>
                <a:path w="29" h="51">
                  <a:moveTo>
                    <a:pt x="29" y="17"/>
                  </a:moveTo>
                  <a:lnTo>
                    <a:pt x="29" y="24"/>
                  </a:lnTo>
                  <a:lnTo>
                    <a:pt x="19" y="18"/>
                  </a:lnTo>
                  <a:lnTo>
                    <a:pt x="19" y="51"/>
                  </a:lnTo>
                  <a:lnTo>
                    <a:pt x="11" y="46"/>
                  </a:lnTo>
                  <a:lnTo>
                    <a:pt x="11" y="14"/>
                  </a:lnTo>
                  <a:lnTo>
                    <a:pt x="0" y="7"/>
                  </a:lnTo>
                  <a:lnTo>
                    <a:pt x="0" y="0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92"/>
            <p:cNvSpPr>
              <a:spLocks/>
            </p:cNvSpPr>
            <p:nvPr/>
          </p:nvSpPr>
          <p:spPr bwMode="auto">
            <a:xfrm>
              <a:off x="642" y="745"/>
              <a:ext cx="33" cy="4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52" y="25"/>
                </a:cxn>
                <a:cxn ang="0">
                  <a:pos x="62" y="50"/>
                </a:cxn>
                <a:cxn ang="0">
                  <a:pos x="48" y="42"/>
                </a:cxn>
                <a:cxn ang="0">
                  <a:pos x="43" y="30"/>
                </a:cxn>
                <a:cxn ang="0">
                  <a:pos x="33" y="21"/>
                </a:cxn>
                <a:cxn ang="0">
                  <a:pos x="19" y="21"/>
                </a:cxn>
                <a:cxn ang="0">
                  <a:pos x="15" y="36"/>
                </a:cxn>
                <a:cxn ang="0">
                  <a:pos x="19" y="56"/>
                </a:cxn>
                <a:cxn ang="0">
                  <a:pos x="33" y="72"/>
                </a:cxn>
                <a:cxn ang="0">
                  <a:pos x="43" y="74"/>
                </a:cxn>
                <a:cxn ang="0">
                  <a:pos x="48" y="64"/>
                </a:cxn>
                <a:cxn ang="0">
                  <a:pos x="62" y="72"/>
                </a:cxn>
                <a:cxn ang="0">
                  <a:pos x="53" y="90"/>
                </a:cxn>
                <a:cxn ang="0">
                  <a:pos x="33" y="86"/>
                </a:cxn>
                <a:cxn ang="0">
                  <a:pos x="9" y="61"/>
                </a:cxn>
                <a:cxn ang="0">
                  <a:pos x="0" y="28"/>
                </a:cxn>
                <a:cxn ang="0">
                  <a:pos x="9" y="4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</a:cxnLst>
              <a:rect l="0" t="0" r="r" b="b"/>
              <a:pathLst>
                <a:path w="62" h="92">
                  <a:moveTo>
                    <a:pt x="33" y="7"/>
                  </a:moveTo>
                  <a:cubicBezTo>
                    <a:pt x="41" y="11"/>
                    <a:pt x="47" y="17"/>
                    <a:pt x="52" y="25"/>
                  </a:cubicBezTo>
                  <a:cubicBezTo>
                    <a:pt x="58" y="33"/>
                    <a:pt x="61" y="41"/>
                    <a:pt x="62" y="50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7" y="38"/>
                    <a:pt x="46" y="34"/>
                    <a:pt x="43" y="30"/>
                  </a:cubicBezTo>
                  <a:cubicBezTo>
                    <a:pt x="40" y="26"/>
                    <a:pt x="37" y="23"/>
                    <a:pt x="33" y="21"/>
                  </a:cubicBezTo>
                  <a:cubicBezTo>
                    <a:pt x="27" y="17"/>
                    <a:pt x="22" y="17"/>
                    <a:pt x="19" y="21"/>
                  </a:cubicBezTo>
                  <a:cubicBezTo>
                    <a:pt x="16" y="24"/>
                    <a:pt x="15" y="29"/>
                    <a:pt x="15" y="36"/>
                  </a:cubicBezTo>
                  <a:cubicBezTo>
                    <a:pt x="15" y="44"/>
                    <a:pt x="16" y="50"/>
                    <a:pt x="19" y="56"/>
                  </a:cubicBezTo>
                  <a:cubicBezTo>
                    <a:pt x="22" y="63"/>
                    <a:pt x="27" y="69"/>
                    <a:pt x="33" y="72"/>
                  </a:cubicBezTo>
                  <a:cubicBezTo>
                    <a:pt x="37" y="75"/>
                    <a:pt x="41" y="75"/>
                    <a:pt x="43" y="74"/>
                  </a:cubicBezTo>
                  <a:cubicBezTo>
                    <a:pt x="46" y="72"/>
                    <a:pt x="47" y="69"/>
                    <a:pt x="48" y="64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81"/>
                    <a:pt x="58" y="87"/>
                    <a:pt x="53" y="90"/>
                  </a:cubicBezTo>
                  <a:cubicBezTo>
                    <a:pt x="48" y="92"/>
                    <a:pt x="41" y="91"/>
                    <a:pt x="33" y="86"/>
                  </a:cubicBezTo>
                  <a:cubicBezTo>
                    <a:pt x="23" y="81"/>
                    <a:pt x="15" y="72"/>
                    <a:pt x="9" y="61"/>
                  </a:cubicBezTo>
                  <a:cubicBezTo>
                    <a:pt x="3" y="50"/>
                    <a:pt x="0" y="39"/>
                    <a:pt x="0" y="28"/>
                  </a:cubicBezTo>
                  <a:cubicBezTo>
                    <a:pt x="0" y="16"/>
                    <a:pt x="3" y="8"/>
                    <a:pt x="9" y="4"/>
                  </a:cubicBezTo>
                  <a:cubicBezTo>
                    <a:pt x="15" y="0"/>
                    <a:pt x="23" y="1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93"/>
            <p:cNvSpPr>
              <a:spLocks/>
            </p:cNvSpPr>
            <p:nvPr/>
          </p:nvSpPr>
          <p:spPr bwMode="auto">
            <a:xfrm>
              <a:off x="680" y="761"/>
              <a:ext cx="30" cy="57"/>
            </a:xfrm>
            <a:custGeom>
              <a:avLst/>
              <a:gdLst/>
              <a:ahLst/>
              <a:cxnLst>
                <a:cxn ang="0">
                  <a:pos x="30" y="17"/>
                </a:cxn>
                <a:cxn ang="0">
                  <a:pos x="30" y="57"/>
                </a:cxn>
                <a:cxn ang="0">
                  <a:pos x="22" y="53"/>
                </a:cxn>
                <a:cxn ang="0">
                  <a:pos x="22" y="35"/>
                </a:cxn>
                <a:cxn ang="0">
                  <a:pos x="8" y="27"/>
                </a:cxn>
                <a:cxn ang="0">
                  <a:pos x="8" y="45"/>
                </a:cxn>
                <a:cxn ang="0">
                  <a:pos x="0" y="40"/>
                </a:cxn>
                <a:cxn ang="0">
                  <a:pos x="0" y="0"/>
                </a:cxn>
                <a:cxn ang="0">
                  <a:pos x="8" y="4"/>
                </a:cxn>
                <a:cxn ang="0">
                  <a:pos x="8" y="20"/>
                </a:cxn>
                <a:cxn ang="0">
                  <a:pos x="22" y="28"/>
                </a:cxn>
                <a:cxn ang="0">
                  <a:pos x="23" y="13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</a:cxnLst>
              <a:rect l="0" t="0" r="r" b="b"/>
              <a:pathLst>
                <a:path w="30" h="57">
                  <a:moveTo>
                    <a:pt x="30" y="17"/>
                  </a:moveTo>
                  <a:lnTo>
                    <a:pt x="30" y="57"/>
                  </a:lnTo>
                  <a:lnTo>
                    <a:pt x="22" y="53"/>
                  </a:lnTo>
                  <a:lnTo>
                    <a:pt x="22" y="35"/>
                  </a:lnTo>
                  <a:lnTo>
                    <a:pt x="8" y="27"/>
                  </a:lnTo>
                  <a:lnTo>
                    <a:pt x="8" y="45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0"/>
                  </a:lnTo>
                  <a:lnTo>
                    <a:pt x="22" y="28"/>
                  </a:lnTo>
                  <a:lnTo>
                    <a:pt x="23" y="13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39" name="直接连接符 138"/>
          <p:cNvCxnSpPr/>
          <p:nvPr/>
        </p:nvCxnSpPr>
        <p:spPr>
          <a:xfrm flipH="1">
            <a:off x="1643042" y="1484784"/>
            <a:ext cx="336670" cy="7075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 flipH="1" flipV="1">
            <a:off x="2123728" y="1412776"/>
            <a:ext cx="519446" cy="784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8" name="组合 237"/>
          <p:cNvGrpSpPr/>
          <p:nvPr/>
        </p:nvGrpSpPr>
        <p:grpSpPr>
          <a:xfrm>
            <a:off x="1785918" y="2143116"/>
            <a:ext cx="642942" cy="285752"/>
            <a:chOff x="4214810" y="1428736"/>
            <a:chExt cx="642942" cy="285752"/>
          </a:xfrm>
        </p:grpSpPr>
        <p:cxnSp>
          <p:nvCxnSpPr>
            <p:cNvPr id="234" name="直接连接符 233"/>
            <p:cNvCxnSpPr/>
            <p:nvPr/>
          </p:nvCxnSpPr>
          <p:spPr>
            <a:xfrm>
              <a:off x="4214810" y="1500174"/>
              <a:ext cx="642942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>
              <a:off x="4214810" y="1571612"/>
              <a:ext cx="642942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7" name="椭圆 236"/>
            <p:cNvSpPr/>
            <p:nvPr/>
          </p:nvSpPr>
          <p:spPr>
            <a:xfrm>
              <a:off x="4500562" y="1428736"/>
              <a:ext cx="142876" cy="2857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" name="Group 81"/>
          <p:cNvGrpSpPr>
            <a:grpSpLocks noChangeAspect="1"/>
          </p:cNvGrpSpPr>
          <p:nvPr/>
        </p:nvGrpSpPr>
        <p:grpSpPr bwMode="auto">
          <a:xfrm>
            <a:off x="2336864" y="2054578"/>
            <a:ext cx="592062" cy="428628"/>
            <a:chOff x="470" y="447"/>
            <a:chExt cx="576" cy="417"/>
          </a:xfrm>
        </p:grpSpPr>
        <p:sp>
          <p:nvSpPr>
            <p:cNvPr id="206" name="AutoShape 82"/>
            <p:cNvSpPr>
              <a:spLocks noChangeAspect="1" noChangeArrowheads="1" noTextEdit="1"/>
            </p:cNvSpPr>
            <p:nvPr/>
          </p:nvSpPr>
          <p:spPr bwMode="auto">
            <a:xfrm>
              <a:off x="470" y="447"/>
              <a:ext cx="576" cy="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" name="Freeform 83"/>
            <p:cNvSpPr>
              <a:spLocks/>
            </p:cNvSpPr>
            <p:nvPr/>
          </p:nvSpPr>
          <p:spPr bwMode="auto">
            <a:xfrm>
              <a:off x="759" y="613"/>
              <a:ext cx="286" cy="252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86" y="85"/>
                </a:cxn>
                <a:cxn ang="0">
                  <a:pos x="0" y="252"/>
                </a:cxn>
                <a:cxn ang="0">
                  <a:pos x="0" y="166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</a:cxnLst>
              <a:rect l="0" t="0" r="r" b="b"/>
              <a:pathLst>
                <a:path w="286" h="252">
                  <a:moveTo>
                    <a:pt x="286" y="0"/>
                  </a:moveTo>
                  <a:lnTo>
                    <a:pt x="286" y="85"/>
                  </a:lnTo>
                  <a:lnTo>
                    <a:pt x="0" y="252"/>
                  </a:lnTo>
                  <a:lnTo>
                    <a:pt x="0" y="166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1D29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" name="Freeform 84"/>
            <p:cNvSpPr>
              <a:spLocks/>
            </p:cNvSpPr>
            <p:nvPr/>
          </p:nvSpPr>
          <p:spPr bwMode="auto">
            <a:xfrm>
              <a:off x="471" y="613"/>
              <a:ext cx="288" cy="252"/>
            </a:xfrm>
            <a:custGeom>
              <a:avLst/>
              <a:gdLst/>
              <a:ahLst/>
              <a:cxnLst>
                <a:cxn ang="0">
                  <a:pos x="288" y="166"/>
                </a:cxn>
                <a:cxn ang="0">
                  <a:pos x="288" y="252"/>
                </a:cxn>
                <a:cxn ang="0">
                  <a:pos x="0" y="85"/>
                </a:cxn>
                <a:cxn ang="0">
                  <a:pos x="0" y="0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</a:cxnLst>
              <a:rect l="0" t="0" r="r" b="b"/>
              <a:pathLst>
                <a:path w="288" h="252">
                  <a:moveTo>
                    <a:pt x="288" y="166"/>
                  </a:moveTo>
                  <a:lnTo>
                    <a:pt x="288" y="252"/>
                  </a:lnTo>
                  <a:lnTo>
                    <a:pt x="0" y="85"/>
                  </a:lnTo>
                  <a:lnTo>
                    <a:pt x="0" y="0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close/>
                </a:path>
              </a:pathLst>
            </a:custGeom>
            <a:solidFill>
              <a:srgbClr val="36458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" name="Freeform 85"/>
            <p:cNvSpPr>
              <a:spLocks/>
            </p:cNvSpPr>
            <p:nvPr/>
          </p:nvSpPr>
          <p:spPr bwMode="auto">
            <a:xfrm>
              <a:off x="471" y="447"/>
              <a:ext cx="574" cy="332"/>
            </a:xfrm>
            <a:custGeom>
              <a:avLst/>
              <a:gdLst/>
              <a:ahLst/>
              <a:cxnLst>
                <a:cxn ang="0">
                  <a:pos x="574" y="166"/>
                </a:cxn>
                <a:cxn ang="0">
                  <a:pos x="288" y="332"/>
                </a:cxn>
                <a:cxn ang="0">
                  <a:pos x="0" y="166"/>
                </a:cxn>
                <a:cxn ang="0">
                  <a:pos x="286" y="0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</a:cxnLst>
              <a:rect l="0" t="0" r="r" b="b"/>
              <a:pathLst>
                <a:path w="574" h="332">
                  <a:moveTo>
                    <a:pt x="574" y="166"/>
                  </a:moveTo>
                  <a:lnTo>
                    <a:pt x="288" y="332"/>
                  </a:lnTo>
                  <a:lnTo>
                    <a:pt x="0" y="166"/>
                  </a:lnTo>
                  <a:lnTo>
                    <a:pt x="286" y="0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close/>
                </a:path>
              </a:pathLst>
            </a:custGeom>
            <a:solidFill>
              <a:srgbClr val="4D61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" name="Freeform 86"/>
            <p:cNvSpPr>
              <a:spLocks noEditPoints="1"/>
            </p:cNvSpPr>
            <p:nvPr/>
          </p:nvSpPr>
          <p:spPr bwMode="auto">
            <a:xfrm>
              <a:off x="550" y="495"/>
              <a:ext cx="416" cy="241"/>
            </a:xfrm>
            <a:custGeom>
              <a:avLst/>
              <a:gdLst/>
              <a:ahLst/>
              <a:cxnLst>
                <a:cxn ang="0">
                  <a:pos x="483" y="356"/>
                </a:cxn>
                <a:cxn ang="0">
                  <a:pos x="523" y="379"/>
                </a:cxn>
                <a:cxn ang="0">
                  <a:pos x="389" y="457"/>
                </a:cxn>
                <a:cxn ang="0">
                  <a:pos x="255" y="379"/>
                </a:cxn>
                <a:cxn ang="0">
                  <a:pos x="295" y="356"/>
                </a:cxn>
                <a:cxn ang="0">
                  <a:pos x="356" y="391"/>
                </a:cxn>
                <a:cxn ang="0">
                  <a:pos x="356" y="313"/>
                </a:cxn>
                <a:cxn ang="0">
                  <a:pos x="286" y="290"/>
                </a:cxn>
                <a:cxn ang="0">
                  <a:pos x="246" y="249"/>
                </a:cxn>
                <a:cxn ang="0">
                  <a:pos x="113" y="249"/>
                </a:cxn>
                <a:cxn ang="0">
                  <a:pos x="174" y="285"/>
                </a:cxn>
                <a:cxn ang="0">
                  <a:pos x="134" y="308"/>
                </a:cxn>
                <a:cxn ang="0">
                  <a:pos x="0" y="230"/>
                </a:cxn>
                <a:cxn ang="0">
                  <a:pos x="134" y="153"/>
                </a:cxn>
                <a:cxn ang="0">
                  <a:pos x="174" y="176"/>
                </a:cxn>
                <a:cxn ang="0">
                  <a:pos x="113" y="211"/>
                </a:cxn>
                <a:cxn ang="0">
                  <a:pos x="244" y="211"/>
                </a:cxn>
                <a:cxn ang="0">
                  <a:pos x="286" y="165"/>
                </a:cxn>
                <a:cxn ang="0">
                  <a:pos x="369" y="140"/>
                </a:cxn>
                <a:cxn ang="0">
                  <a:pos x="369" y="66"/>
                </a:cxn>
                <a:cxn ang="0">
                  <a:pos x="308" y="101"/>
                </a:cxn>
                <a:cxn ang="0">
                  <a:pos x="268" y="78"/>
                </a:cxn>
                <a:cxn ang="0">
                  <a:pos x="402" y="0"/>
                </a:cxn>
                <a:cxn ang="0">
                  <a:pos x="536" y="78"/>
                </a:cxn>
                <a:cxn ang="0">
                  <a:pos x="496" y="101"/>
                </a:cxn>
                <a:cxn ang="0">
                  <a:pos x="435" y="66"/>
                </a:cxn>
                <a:cxn ang="0">
                  <a:pos x="435" y="142"/>
                </a:cxn>
                <a:cxn ang="0">
                  <a:pos x="502" y="165"/>
                </a:cxn>
                <a:cxn ang="0">
                  <a:pos x="541" y="204"/>
                </a:cxn>
                <a:cxn ang="0">
                  <a:pos x="672" y="204"/>
                </a:cxn>
                <a:cxn ang="0">
                  <a:pos x="611" y="169"/>
                </a:cxn>
                <a:cxn ang="0">
                  <a:pos x="650" y="145"/>
                </a:cxn>
                <a:cxn ang="0">
                  <a:pos x="785" y="223"/>
                </a:cxn>
                <a:cxn ang="0">
                  <a:pos x="651" y="301"/>
                </a:cxn>
                <a:cxn ang="0">
                  <a:pos x="611" y="278"/>
                </a:cxn>
                <a:cxn ang="0">
                  <a:pos x="672" y="242"/>
                </a:cxn>
                <a:cxn ang="0">
                  <a:pos x="545" y="242"/>
                </a:cxn>
                <a:cxn ang="0">
                  <a:pos x="502" y="290"/>
                </a:cxn>
                <a:cxn ang="0">
                  <a:pos x="422" y="315"/>
                </a:cxn>
                <a:cxn ang="0">
                  <a:pos x="422" y="391"/>
                </a:cxn>
                <a:cxn ang="0">
                  <a:pos x="483" y="356"/>
                </a:cxn>
                <a:cxn ang="0">
                  <a:pos x="483" y="356"/>
                </a:cxn>
                <a:cxn ang="0">
                  <a:pos x="483" y="356"/>
                </a:cxn>
                <a:cxn ang="0">
                  <a:pos x="338" y="260"/>
                </a:cxn>
                <a:cxn ang="0">
                  <a:pos x="450" y="260"/>
                </a:cxn>
                <a:cxn ang="0">
                  <a:pos x="450" y="195"/>
                </a:cxn>
                <a:cxn ang="0">
                  <a:pos x="338" y="195"/>
                </a:cxn>
                <a:cxn ang="0">
                  <a:pos x="338" y="260"/>
                </a:cxn>
              </a:cxnLst>
              <a:rect l="0" t="0" r="r" b="b"/>
              <a:pathLst>
                <a:path w="785" h="457">
                  <a:moveTo>
                    <a:pt x="483" y="356"/>
                  </a:moveTo>
                  <a:cubicBezTo>
                    <a:pt x="523" y="379"/>
                    <a:pt x="523" y="379"/>
                    <a:pt x="523" y="379"/>
                  </a:cubicBezTo>
                  <a:cubicBezTo>
                    <a:pt x="389" y="457"/>
                    <a:pt x="389" y="457"/>
                    <a:pt x="389" y="457"/>
                  </a:cubicBezTo>
                  <a:cubicBezTo>
                    <a:pt x="255" y="379"/>
                    <a:pt x="255" y="379"/>
                    <a:pt x="255" y="379"/>
                  </a:cubicBezTo>
                  <a:cubicBezTo>
                    <a:pt x="295" y="356"/>
                    <a:pt x="295" y="356"/>
                    <a:pt x="295" y="356"/>
                  </a:cubicBezTo>
                  <a:cubicBezTo>
                    <a:pt x="356" y="391"/>
                    <a:pt x="356" y="391"/>
                    <a:pt x="356" y="391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30" y="309"/>
                    <a:pt x="306" y="302"/>
                    <a:pt x="286" y="290"/>
                  </a:cubicBezTo>
                  <a:cubicBezTo>
                    <a:pt x="266" y="279"/>
                    <a:pt x="253" y="264"/>
                    <a:pt x="246" y="249"/>
                  </a:cubicBezTo>
                  <a:cubicBezTo>
                    <a:pt x="113" y="249"/>
                    <a:pt x="113" y="249"/>
                    <a:pt x="113" y="249"/>
                  </a:cubicBezTo>
                  <a:cubicBezTo>
                    <a:pt x="174" y="285"/>
                    <a:pt x="174" y="285"/>
                    <a:pt x="174" y="285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34" y="153"/>
                    <a:pt x="134" y="153"/>
                    <a:pt x="134" y="153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244" y="211"/>
                    <a:pt x="244" y="211"/>
                    <a:pt x="244" y="211"/>
                  </a:cubicBezTo>
                  <a:cubicBezTo>
                    <a:pt x="249" y="194"/>
                    <a:pt x="263" y="178"/>
                    <a:pt x="286" y="165"/>
                  </a:cubicBezTo>
                  <a:cubicBezTo>
                    <a:pt x="309" y="151"/>
                    <a:pt x="339" y="143"/>
                    <a:pt x="369" y="140"/>
                  </a:cubicBezTo>
                  <a:cubicBezTo>
                    <a:pt x="369" y="66"/>
                    <a:pt x="369" y="66"/>
                    <a:pt x="369" y="66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496" y="101"/>
                    <a:pt x="496" y="101"/>
                    <a:pt x="496" y="101"/>
                  </a:cubicBezTo>
                  <a:cubicBezTo>
                    <a:pt x="435" y="66"/>
                    <a:pt x="435" y="66"/>
                    <a:pt x="435" y="66"/>
                  </a:cubicBezTo>
                  <a:cubicBezTo>
                    <a:pt x="435" y="87"/>
                    <a:pt x="435" y="117"/>
                    <a:pt x="435" y="142"/>
                  </a:cubicBezTo>
                  <a:cubicBezTo>
                    <a:pt x="460" y="146"/>
                    <a:pt x="483" y="154"/>
                    <a:pt x="502" y="165"/>
                  </a:cubicBezTo>
                  <a:cubicBezTo>
                    <a:pt x="521" y="176"/>
                    <a:pt x="534" y="190"/>
                    <a:pt x="541" y="204"/>
                  </a:cubicBezTo>
                  <a:cubicBezTo>
                    <a:pt x="672" y="204"/>
                    <a:pt x="672" y="204"/>
                    <a:pt x="672" y="204"/>
                  </a:cubicBezTo>
                  <a:cubicBezTo>
                    <a:pt x="611" y="169"/>
                    <a:pt x="611" y="169"/>
                    <a:pt x="611" y="169"/>
                  </a:cubicBezTo>
                  <a:cubicBezTo>
                    <a:pt x="650" y="145"/>
                    <a:pt x="650" y="145"/>
                    <a:pt x="650" y="145"/>
                  </a:cubicBezTo>
                  <a:cubicBezTo>
                    <a:pt x="785" y="223"/>
                    <a:pt x="785" y="223"/>
                    <a:pt x="785" y="223"/>
                  </a:cubicBezTo>
                  <a:cubicBezTo>
                    <a:pt x="651" y="301"/>
                    <a:pt x="651" y="301"/>
                    <a:pt x="651" y="301"/>
                  </a:cubicBezTo>
                  <a:cubicBezTo>
                    <a:pt x="611" y="278"/>
                    <a:pt x="611" y="278"/>
                    <a:pt x="611" y="278"/>
                  </a:cubicBezTo>
                  <a:cubicBezTo>
                    <a:pt x="672" y="242"/>
                    <a:pt x="672" y="242"/>
                    <a:pt x="672" y="242"/>
                  </a:cubicBezTo>
                  <a:cubicBezTo>
                    <a:pt x="637" y="242"/>
                    <a:pt x="587" y="242"/>
                    <a:pt x="545" y="242"/>
                  </a:cubicBezTo>
                  <a:cubicBezTo>
                    <a:pt x="540" y="260"/>
                    <a:pt x="526" y="277"/>
                    <a:pt x="502" y="290"/>
                  </a:cubicBezTo>
                  <a:cubicBezTo>
                    <a:pt x="480" y="303"/>
                    <a:pt x="451" y="312"/>
                    <a:pt x="422" y="315"/>
                  </a:cubicBezTo>
                  <a:cubicBezTo>
                    <a:pt x="422" y="391"/>
                    <a:pt x="422" y="391"/>
                    <a:pt x="422" y="391"/>
                  </a:cubicBezTo>
                  <a:cubicBezTo>
                    <a:pt x="483" y="356"/>
                    <a:pt x="483" y="356"/>
                    <a:pt x="483" y="356"/>
                  </a:cubicBezTo>
                  <a:cubicBezTo>
                    <a:pt x="483" y="356"/>
                    <a:pt x="483" y="356"/>
                    <a:pt x="483" y="356"/>
                  </a:cubicBezTo>
                  <a:cubicBezTo>
                    <a:pt x="483" y="356"/>
                    <a:pt x="483" y="356"/>
                    <a:pt x="483" y="356"/>
                  </a:cubicBezTo>
                  <a:close/>
                  <a:moveTo>
                    <a:pt x="338" y="260"/>
                  </a:moveTo>
                  <a:cubicBezTo>
                    <a:pt x="369" y="278"/>
                    <a:pt x="419" y="278"/>
                    <a:pt x="450" y="260"/>
                  </a:cubicBezTo>
                  <a:cubicBezTo>
                    <a:pt x="481" y="242"/>
                    <a:pt x="481" y="213"/>
                    <a:pt x="450" y="195"/>
                  </a:cubicBezTo>
                  <a:cubicBezTo>
                    <a:pt x="419" y="177"/>
                    <a:pt x="368" y="177"/>
                    <a:pt x="338" y="195"/>
                  </a:cubicBezTo>
                  <a:cubicBezTo>
                    <a:pt x="307" y="213"/>
                    <a:pt x="307" y="242"/>
                    <a:pt x="338" y="260"/>
                  </a:cubicBezTo>
                </a:path>
              </a:pathLst>
            </a:custGeom>
            <a:solidFill>
              <a:srgbClr val="1D29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Freeform 87"/>
            <p:cNvSpPr>
              <a:spLocks noEditPoints="1"/>
            </p:cNvSpPr>
            <p:nvPr/>
          </p:nvSpPr>
          <p:spPr bwMode="auto">
            <a:xfrm>
              <a:off x="550" y="489"/>
              <a:ext cx="416" cy="241"/>
            </a:xfrm>
            <a:custGeom>
              <a:avLst/>
              <a:gdLst/>
              <a:ahLst/>
              <a:cxnLst>
                <a:cxn ang="0">
                  <a:pos x="483" y="355"/>
                </a:cxn>
                <a:cxn ang="0">
                  <a:pos x="523" y="379"/>
                </a:cxn>
                <a:cxn ang="0">
                  <a:pos x="389" y="456"/>
                </a:cxn>
                <a:cxn ang="0">
                  <a:pos x="255" y="379"/>
                </a:cxn>
                <a:cxn ang="0">
                  <a:pos x="295" y="355"/>
                </a:cxn>
                <a:cxn ang="0">
                  <a:pos x="356" y="391"/>
                </a:cxn>
                <a:cxn ang="0">
                  <a:pos x="356" y="313"/>
                </a:cxn>
                <a:cxn ang="0">
                  <a:pos x="286" y="290"/>
                </a:cxn>
                <a:cxn ang="0">
                  <a:pos x="246" y="249"/>
                </a:cxn>
                <a:cxn ang="0">
                  <a:pos x="113" y="249"/>
                </a:cxn>
                <a:cxn ang="0">
                  <a:pos x="174" y="284"/>
                </a:cxn>
                <a:cxn ang="0">
                  <a:pos x="134" y="308"/>
                </a:cxn>
                <a:cxn ang="0">
                  <a:pos x="0" y="230"/>
                </a:cxn>
                <a:cxn ang="0">
                  <a:pos x="134" y="152"/>
                </a:cxn>
                <a:cxn ang="0">
                  <a:pos x="174" y="175"/>
                </a:cxn>
                <a:cxn ang="0">
                  <a:pos x="113" y="211"/>
                </a:cxn>
                <a:cxn ang="0">
                  <a:pos x="244" y="211"/>
                </a:cxn>
                <a:cxn ang="0">
                  <a:pos x="286" y="165"/>
                </a:cxn>
                <a:cxn ang="0">
                  <a:pos x="369" y="140"/>
                </a:cxn>
                <a:cxn ang="0">
                  <a:pos x="369" y="65"/>
                </a:cxn>
                <a:cxn ang="0">
                  <a:pos x="308" y="101"/>
                </a:cxn>
                <a:cxn ang="0">
                  <a:pos x="268" y="78"/>
                </a:cxn>
                <a:cxn ang="0">
                  <a:pos x="402" y="0"/>
                </a:cxn>
                <a:cxn ang="0">
                  <a:pos x="536" y="78"/>
                </a:cxn>
                <a:cxn ang="0">
                  <a:pos x="496" y="101"/>
                </a:cxn>
                <a:cxn ang="0">
                  <a:pos x="435" y="65"/>
                </a:cxn>
                <a:cxn ang="0">
                  <a:pos x="435" y="142"/>
                </a:cxn>
                <a:cxn ang="0">
                  <a:pos x="502" y="165"/>
                </a:cxn>
                <a:cxn ang="0">
                  <a:pos x="541" y="204"/>
                </a:cxn>
                <a:cxn ang="0">
                  <a:pos x="672" y="204"/>
                </a:cxn>
                <a:cxn ang="0">
                  <a:pos x="611" y="168"/>
                </a:cxn>
                <a:cxn ang="0">
                  <a:pos x="650" y="145"/>
                </a:cxn>
                <a:cxn ang="0">
                  <a:pos x="785" y="223"/>
                </a:cxn>
                <a:cxn ang="0">
                  <a:pos x="651" y="300"/>
                </a:cxn>
                <a:cxn ang="0">
                  <a:pos x="611" y="277"/>
                </a:cxn>
                <a:cxn ang="0">
                  <a:pos x="672" y="242"/>
                </a:cxn>
                <a:cxn ang="0">
                  <a:pos x="545" y="242"/>
                </a:cxn>
                <a:cxn ang="0">
                  <a:pos x="502" y="290"/>
                </a:cxn>
                <a:cxn ang="0">
                  <a:pos x="422" y="314"/>
                </a:cxn>
                <a:cxn ang="0">
                  <a:pos x="422" y="391"/>
                </a:cxn>
                <a:cxn ang="0">
                  <a:pos x="483" y="355"/>
                </a:cxn>
                <a:cxn ang="0">
                  <a:pos x="483" y="355"/>
                </a:cxn>
                <a:cxn ang="0">
                  <a:pos x="483" y="355"/>
                </a:cxn>
                <a:cxn ang="0">
                  <a:pos x="338" y="260"/>
                </a:cxn>
                <a:cxn ang="0">
                  <a:pos x="450" y="260"/>
                </a:cxn>
                <a:cxn ang="0">
                  <a:pos x="450" y="195"/>
                </a:cxn>
                <a:cxn ang="0">
                  <a:pos x="338" y="195"/>
                </a:cxn>
                <a:cxn ang="0">
                  <a:pos x="338" y="260"/>
                </a:cxn>
              </a:cxnLst>
              <a:rect l="0" t="0" r="r" b="b"/>
              <a:pathLst>
                <a:path w="785" h="456">
                  <a:moveTo>
                    <a:pt x="483" y="355"/>
                  </a:moveTo>
                  <a:cubicBezTo>
                    <a:pt x="523" y="379"/>
                    <a:pt x="523" y="379"/>
                    <a:pt x="523" y="379"/>
                  </a:cubicBezTo>
                  <a:cubicBezTo>
                    <a:pt x="389" y="456"/>
                    <a:pt x="389" y="456"/>
                    <a:pt x="389" y="456"/>
                  </a:cubicBezTo>
                  <a:cubicBezTo>
                    <a:pt x="255" y="379"/>
                    <a:pt x="255" y="379"/>
                    <a:pt x="255" y="379"/>
                  </a:cubicBezTo>
                  <a:cubicBezTo>
                    <a:pt x="295" y="355"/>
                    <a:pt x="295" y="355"/>
                    <a:pt x="295" y="355"/>
                  </a:cubicBezTo>
                  <a:cubicBezTo>
                    <a:pt x="356" y="391"/>
                    <a:pt x="356" y="391"/>
                    <a:pt x="356" y="391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30" y="309"/>
                    <a:pt x="306" y="301"/>
                    <a:pt x="286" y="290"/>
                  </a:cubicBezTo>
                  <a:cubicBezTo>
                    <a:pt x="266" y="278"/>
                    <a:pt x="253" y="264"/>
                    <a:pt x="246" y="249"/>
                  </a:cubicBezTo>
                  <a:cubicBezTo>
                    <a:pt x="113" y="249"/>
                    <a:pt x="113" y="249"/>
                    <a:pt x="113" y="249"/>
                  </a:cubicBezTo>
                  <a:cubicBezTo>
                    <a:pt x="174" y="284"/>
                    <a:pt x="174" y="284"/>
                    <a:pt x="174" y="284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74" y="175"/>
                    <a:pt x="174" y="175"/>
                    <a:pt x="174" y="175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244" y="211"/>
                    <a:pt x="244" y="211"/>
                    <a:pt x="244" y="211"/>
                  </a:cubicBezTo>
                  <a:cubicBezTo>
                    <a:pt x="249" y="194"/>
                    <a:pt x="263" y="178"/>
                    <a:pt x="286" y="165"/>
                  </a:cubicBezTo>
                  <a:cubicBezTo>
                    <a:pt x="309" y="151"/>
                    <a:pt x="339" y="143"/>
                    <a:pt x="369" y="140"/>
                  </a:cubicBezTo>
                  <a:cubicBezTo>
                    <a:pt x="369" y="65"/>
                    <a:pt x="369" y="65"/>
                    <a:pt x="369" y="65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496" y="101"/>
                    <a:pt x="496" y="101"/>
                    <a:pt x="496" y="101"/>
                  </a:cubicBezTo>
                  <a:cubicBezTo>
                    <a:pt x="435" y="65"/>
                    <a:pt x="435" y="65"/>
                    <a:pt x="435" y="65"/>
                  </a:cubicBezTo>
                  <a:cubicBezTo>
                    <a:pt x="435" y="87"/>
                    <a:pt x="435" y="117"/>
                    <a:pt x="435" y="142"/>
                  </a:cubicBezTo>
                  <a:cubicBezTo>
                    <a:pt x="460" y="146"/>
                    <a:pt x="483" y="154"/>
                    <a:pt x="502" y="165"/>
                  </a:cubicBezTo>
                  <a:cubicBezTo>
                    <a:pt x="521" y="176"/>
                    <a:pt x="534" y="189"/>
                    <a:pt x="541" y="204"/>
                  </a:cubicBezTo>
                  <a:cubicBezTo>
                    <a:pt x="672" y="204"/>
                    <a:pt x="672" y="204"/>
                    <a:pt x="672" y="204"/>
                  </a:cubicBezTo>
                  <a:cubicBezTo>
                    <a:pt x="611" y="168"/>
                    <a:pt x="611" y="168"/>
                    <a:pt x="611" y="168"/>
                  </a:cubicBezTo>
                  <a:cubicBezTo>
                    <a:pt x="650" y="145"/>
                    <a:pt x="650" y="145"/>
                    <a:pt x="650" y="145"/>
                  </a:cubicBezTo>
                  <a:cubicBezTo>
                    <a:pt x="785" y="223"/>
                    <a:pt x="785" y="223"/>
                    <a:pt x="785" y="223"/>
                  </a:cubicBezTo>
                  <a:cubicBezTo>
                    <a:pt x="651" y="300"/>
                    <a:pt x="651" y="300"/>
                    <a:pt x="651" y="300"/>
                  </a:cubicBezTo>
                  <a:cubicBezTo>
                    <a:pt x="611" y="277"/>
                    <a:pt x="611" y="277"/>
                    <a:pt x="611" y="277"/>
                  </a:cubicBezTo>
                  <a:cubicBezTo>
                    <a:pt x="672" y="242"/>
                    <a:pt x="672" y="242"/>
                    <a:pt x="672" y="242"/>
                  </a:cubicBezTo>
                  <a:cubicBezTo>
                    <a:pt x="637" y="242"/>
                    <a:pt x="587" y="242"/>
                    <a:pt x="545" y="242"/>
                  </a:cubicBezTo>
                  <a:cubicBezTo>
                    <a:pt x="540" y="259"/>
                    <a:pt x="526" y="276"/>
                    <a:pt x="502" y="290"/>
                  </a:cubicBezTo>
                  <a:cubicBezTo>
                    <a:pt x="480" y="303"/>
                    <a:pt x="451" y="311"/>
                    <a:pt x="422" y="314"/>
                  </a:cubicBezTo>
                  <a:cubicBezTo>
                    <a:pt x="422" y="391"/>
                    <a:pt x="422" y="391"/>
                    <a:pt x="422" y="391"/>
                  </a:cubicBezTo>
                  <a:cubicBezTo>
                    <a:pt x="483" y="355"/>
                    <a:pt x="483" y="355"/>
                    <a:pt x="483" y="355"/>
                  </a:cubicBezTo>
                  <a:cubicBezTo>
                    <a:pt x="483" y="355"/>
                    <a:pt x="483" y="355"/>
                    <a:pt x="483" y="355"/>
                  </a:cubicBezTo>
                  <a:cubicBezTo>
                    <a:pt x="483" y="355"/>
                    <a:pt x="483" y="355"/>
                    <a:pt x="483" y="355"/>
                  </a:cubicBezTo>
                  <a:close/>
                  <a:moveTo>
                    <a:pt x="338" y="260"/>
                  </a:moveTo>
                  <a:cubicBezTo>
                    <a:pt x="369" y="278"/>
                    <a:pt x="419" y="278"/>
                    <a:pt x="450" y="260"/>
                  </a:cubicBezTo>
                  <a:cubicBezTo>
                    <a:pt x="481" y="242"/>
                    <a:pt x="481" y="213"/>
                    <a:pt x="450" y="195"/>
                  </a:cubicBezTo>
                  <a:cubicBezTo>
                    <a:pt x="419" y="177"/>
                    <a:pt x="368" y="177"/>
                    <a:pt x="338" y="195"/>
                  </a:cubicBezTo>
                  <a:cubicBezTo>
                    <a:pt x="307" y="213"/>
                    <a:pt x="307" y="242"/>
                    <a:pt x="338" y="26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88"/>
            <p:cNvSpPr>
              <a:spLocks/>
            </p:cNvSpPr>
            <p:nvPr/>
          </p:nvSpPr>
          <p:spPr bwMode="auto">
            <a:xfrm>
              <a:off x="519" y="673"/>
              <a:ext cx="30" cy="48"/>
            </a:xfrm>
            <a:custGeom>
              <a:avLst/>
              <a:gdLst/>
              <a:ahLst/>
              <a:cxnLst>
                <a:cxn ang="0">
                  <a:pos x="27" y="5"/>
                </a:cxn>
                <a:cxn ang="0">
                  <a:pos x="46" y="21"/>
                </a:cxn>
                <a:cxn ang="0">
                  <a:pos x="54" y="45"/>
                </a:cxn>
                <a:cxn ang="0">
                  <a:pos x="40" y="36"/>
                </a:cxn>
                <a:cxn ang="0">
                  <a:pos x="27" y="17"/>
                </a:cxn>
                <a:cxn ang="0">
                  <a:pos x="20" y="15"/>
                </a:cxn>
                <a:cxn ang="0">
                  <a:pos x="17" y="20"/>
                </a:cxn>
                <a:cxn ang="0">
                  <a:pos x="20" y="28"/>
                </a:cxn>
                <a:cxn ang="0">
                  <a:pos x="36" y="43"/>
                </a:cxn>
                <a:cxn ang="0">
                  <a:pos x="48" y="55"/>
                </a:cxn>
                <a:cxn ang="0">
                  <a:pos x="56" y="77"/>
                </a:cxn>
                <a:cxn ang="0">
                  <a:pos x="49" y="90"/>
                </a:cxn>
                <a:cxn ang="0">
                  <a:pos x="28" y="85"/>
                </a:cxn>
                <a:cxn ang="0">
                  <a:pos x="9" y="67"/>
                </a:cxn>
                <a:cxn ang="0">
                  <a:pos x="0" y="42"/>
                </a:cxn>
                <a:cxn ang="0">
                  <a:pos x="14" y="50"/>
                </a:cxn>
                <a:cxn ang="0">
                  <a:pos x="19" y="63"/>
                </a:cxn>
                <a:cxn ang="0">
                  <a:pos x="29" y="72"/>
                </a:cxn>
                <a:cxn ang="0">
                  <a:pos x="37" y="75"/>
                </a:cxn>
                <a:cxn ang="0">
                  <a:pos x="42" y="70"/>
                </a:cxn>
                <a:cxn ang="0">
                  <a:pos x="32" y="55"/>
                </a:cxn>
                <a:cxn ang="0">
                  <a:pos x="13" y="37"/>
                </a:cxn>
                <a:cxn ang="0">
                  <a:pos x="2" y="13"/>
                </a:cxn>
                <a:cxn ang="0">
                  <a:pos x="10" y="1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</a:cxnLst>
              <a:rect l="0" t="0" r="r" b="b"/>
              <a:pathLst>
                <a:path w="56" h="92">
                  <a:moveTo>
                    <a:pt x="27" y="5"/>
                  </a:moveTo>
                  <a:cubicBezTo>
                    <a:pt x="35" y="9"/>
                    <a:pt x="41" y="15"/>
                    <a:pt x="46" y="21"/>
                  </a:cubicBezTo>
                  <a:cubicBezTo>
                    <a:pt x="51" y="28"/>
                    <a:pt x="54" y="36"/>
                    <a:pt x="54" y="4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29"/>
                    <a:pt x="35" y="22"/>
                    <a:pt x="27" y="17"/>
                  </a:cubicBezTo>
                  <a:cubicBezTo>
                    <a:pt x="24" y="16"/>
                    <a:pt x="22" y="15"/>
                    <a:pt x="20" y="15"/>
                  </a:cubicBezTo>
                  <a:cubicBezTo>
                    <a:pt x="18" y="16"/>
                    <a:pt x="17" y="17"/>
                    <a:pt x="17" y="20"/>
                  </a:cubicBezTo>
                  <a:cubicBezTo>
                    <a:pt x="17" y="23"/>
                    <a:pt x="18" y="26"/>
                    <a:pt x="20" y="28"/>
                  </a:cubicBezTo>
                  <a:cubicBezTo>
                    <a:pt x="22" y="30"/>
                    <a:pt x="27" y="35"/>
                    <a:pt x="36" y="43"/>
                  </a:cubicBezTo>
                  <a:cubicBezTo>
                    <a:pt x="42" y="48"/>
                    <a:pt x="45" y="52"/>
                    <a:pt x="48" y="55"/>
                  </a:cubicBezTo>
                  <a:cubicBezTo>
                    <a:pt x="53" y="62"/>
                    <a:pt x="56" y="69"/>
                    <a:pt x="56" y="77"/>
                  </a:cubicBezTo>
                  <a:cubicBezTo>
                    <a:pt x="56" y="84"/>
                    <a:pt x="54" y="88"/>
                    <a:pt x="49" y="90"/>
                  </a:cubicBezTo>
                  <a:cubicBezTo>
                    <a:pt x="44" y="92"/>
                    <a:pt x="37" y="90"/>
                    <a:pt x="28" y="85"/>
                  </a:cubicBezTo>
                  <a:cubicBezTo>
                    <a:pt x="20" y="81"/>
                    <a:pt x="14" y="75"/>
                    <a:pt x="9" y="67"/>
                  </a:cubicBezTo>
                  <a:cubicBezTo>
                    <a:pt x="3" y="59"/>
                    <a:pt x="0" y="51"/>
                    <a:pt x="0" y="42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5"/>
                    <a:pt x="16" y="59"/>
                    <a:pt x="19" y="63"/>
                  </a:cubicBezTo>
                  <a:cubicBezTo>
                    <a:pt x="21" y="67"/>
                    <a:pt x="25" y="70"/>
                    <a:pt x="29" y="72"/>
                  </a:cubicBezTo>
                  <a:cubicBezTo>
                    <a:pt x="32" y="74"/>
                    <a:pt x="35" y="75"/>
                    <a:pt x="37" y="75"/>
                  </a:cubicBezTo>
                  <a:cubicBezTo>
                    <a:pt x="40" y="76"/>
                    <a:pt x="42" y="74"/>
                    <a:pt x="42" y="70"/>
                  </a:cubicBezTo>
                  <a:cubicBezTo>
                    <a:pt x="42" y="66"/>
                    <a:pt x="38" y="61"/>
                    <a:pt x="32" y="55"/>
                  </a:cubicBezTo>
                  <a:cubicBezTo>
                    <a:pt x="20" y="44"/>
                    <a:pt x="14" y="38"/>
                    <a:pt x="13" y="37"/>
                  </a:cubicBezTo>
                  <a:cubicBezTo>
                    <a:pt x="6" y="29"/>
                    <a:pt x="2" y="22"/>
                    <a:pt x="2" y="13"/>
                  </a:cubicBezTo>
                  <a:cubicBezTo>
                    <a:pt x="2" y="6"/>
                    <a:pt x="5" y="2"/>
                    <a:pt x="10" y="1"/>
                  </a:cubicBezTo>
                  <a:cubicBezTo>
                    <a:pt x="15" y="0"/>
                    <a:pt x="21" y="1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Freeform 89"/>
            <p:cNvSpPr>
              <a:spLocks/>
            </p:cNvSpPr>
            <p:nvPr/>
          </p:nvSpPr>
          <p:spPr bwMode="auto">
            <a:xfrm>
              <a:off x="550" y="685"/>
              <a:ext cx="46" cy="62"/>
            </a:xfrm>
            <a:custGeom>
              <a:avLst/>
              <a:gdLst/>
              <a:ahLst/>
              <a:cxnLst>
                <a:cxn ang="0">
                  <a:pos x="46" y="27"/>
                </a:cxn>
                <a:cxn ang="0">
                  <a:pos x="36" y="62"/>
                </a:cxn>
                <a:cxn ang="0">
                  <a:pos x="29" y="57"/>
                </a:cxn>
                <a:cxn ang="0">
                  <a:pos x="23" y="27"/>
                </a:cxn>
                <a:cxn ang="0">
                  <a:pos x="17" y="51"/>
                </a:cxn>
                <a:cxn ang="0">
                  <a:pos x="9" y="46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3" y="36"/>
                </a:cxn>
                <a:cxn ang="0">
                  <a:pos x="19" y="12"/>
                </a:cxn>
                <a:cxn ang="0">
                  <a:pos x="27" y="16"/>
                </a:cxn>
                <a:cxn ang="0">
                  <a:pos x="33" y="47"/>
                </a:cxn>
                <a:cxn ang="0">
                  <a:pos x="38" y="23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</a:cxnLst>
              <a:rect l="0" t="0" r="r" b="b"/>
              <a:pathLst>
                <a:path w="46" h="62">
                  <a:moveTo>
                    <a:pt x="46" y="27"/>
                  </a:moveTo>
                  <a:lnTo>
                    <a:pt x="36" y="62"/>
                  </a:lnTo>
                  <a:lnTo>
                    <a:pt x="29" y="57"/>
                  </a:lnTo>
                  <a:lnTo>
                    <a:pt x="23" y="27"/>
                  </a:lnTo>
                  <a:lnTo>
                    <a:pt x="17" y="51"/>
                  </a:lnTo>
                  <a:lnTo>
                    <a:pt x="9" y="46"/>
                  </a:lnTo>
                  <a:lnTo>
                    <a:pt x="0" y="0"/>
                  </a:lnTo>
                  <a:lnTo>
                    <a:pt x="8" y="5"/>
                  </a:lnTo>
                  <a:lnTo>
                    <a:pt x="13" y="36"/>
                  </a:lnTo>
                  <a:lnTo>
                    <a:pt x="19" y="12"/>
                  </a:lnTo>
                  <a:lnTo>
                    <a:pt x="27" y="16"/>
                  </a:lnTo>
                  <a:lnTo>
                    <a:pt x="33" y="47"/>
                  </a:lnTo>
                  <a:lnTo>
                    <a:pt x="38" y="23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90"/>
            <p:cNvSpPr>
              <a:spLocks/>
            </p:cNvSpPr>
            <p:nvPr/>
          </p:nvSpPr>
          <p:spPr bwMode="auto">
            <a:xfrm>
              <a:off x="600" y="714"/>
              <a:ext cx="7" cy="45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45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</a:cxnLst>
              <a:rect l="0" t="0" r="r" b="b"/>
              <a:pathLst>
                <a:path w="7" h="45">
                  <a:moveTo>
                    <a:pt x="7" y="5"/>
                  </a:moveTo>
                  <a:lnTo>
                    <a:pt x="7" y="45"/>
                  </a:lnTo>
                  <a:lnTo>
                    <a:pt x="0" y="41"/>
                  </a:lnTo>
                  <a:lnTo>
                    <a:pt x="0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Freeform 91"/>
            <p:cNvSpPr>
              <a:spLocks/>
            </p:cNvSpPr>
            <p:nvPr/>
          </p:nvSpPr>
          <p:spPr bwMode="auto">
            <a:xfrm>
              <a:off x="611" y="721"/>
              <a:ext cx="29" cy="51"/>
            </a:xfrm>
            <a:custGeom>
              <a:avLst/>
              <a:gdLst/>
              <a:ahLst/>
              <a:cxnLst>
                <a:cxn ang="0">
                  <a:pos x="29" y="17"/>
                </a:cxn>
                <a:cxn ang="0">
                  <a:pos x="29" y="24"/>
                </a:cxn>
                <a:cxn ang="0">
                  <a:pos x="19" y="18"/>
                </a:cxn>
                <a:cxn ang="0">
                  <a:pos x="19" y="51"/>
                </a:cxn>
                <a:cxn ang="0">
                  <a:pos x="11" y="46"/>
                </a:cxn>
                <a:cxn ang="0">
                  <a:pos x="11" y="14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</a:cxnLst>
              <a:rect l="0" t="0" r="r" b="b"/>
              <a:pathLst>
                <a:path w="29" h="51">
                  <a:moveTo>
                    <a:pt x="29" y="17"/>
                  </a:moveTo>
                  <a:lnTo>
                    <a:pt x="29" y="24"/>
                  </a:lnTo>
                  <a:lnTo>
                    <a:pt x="19" y="18"/>
                  </a:lnTo>
                  <a:lnTo>
                    <a:pt x="19" y="51"/>
                  </a:lnTo>
                  <a:lnTo>
                    <a:pt x="11" y="46"/>
                  </a:lnTo>
                  <a:lnTo>
                    <a:pt x="11" y="14"/>
                  </a:lnTo>
                  <a:lnTo>
                    <a:pt x="0" y="7"/>
                  </a:lnTo>
                  <a:lnTo>
                    <a:pt x="0" y="0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Freeform 92"/>
            <p:cNvSpPr>
              <a:spLocks/>
            </p:cNvSpPr>
            <p:nvPr/>
          </p:nvSpPr>
          <p:spPr bwMode="auto">
            <a:xfrm>
              <a:off x="642" y="745"/>
              <a:ext cx="33" cy="4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52" y="25"/>
                </a:cxn>
                <a:cxn ang="0">
                  <a:pos x="62" y="50"/>
                </a:cxn>
                <a:cxn ang="0">
                  <a:pos x="48" y="42"/>
                </a:cxn>
                <a:cxn ang="0">
                  <a:pos x="43" y="30"/>
                </a:cxn>
                <a:cxn ang="0">
                  <a:pos x="33" y="21"/>
                </a:cxn>
                <a:cxn ang="0">
                  <a:pos x="19" y="21"/>
                </a:cxn>
                <a:cxn ang="0">
                  <a:pos x="15" y="36"/>
                </a:cxn>
                <a:cxn ang="0">
                  <a:pos x="19" y="56"/>
                </a:cxn>
                <a:cxn ang="0">
                  <a:pos x="33" y="72"/>
                </a:cxn>
                <a:cxn ang="0">
                  <a:pos x="43" y="74"/>
                </a:cxn>
                <a:cxn ang="0">
                  <a:pos x="48" y="64"/>
                </a:cxn>
                <a:cxn ang="0">
                  <a:pos x="62" y="72"/>
                </a:cxn>
                <a:cxn ang="0">
                  <a:pos x="53" y="90"/>
                </a:cxn>
                <a:cxn ang="0">
                  <a:pos x="33" y="86"/>
                </a:cxn>
                <a:cxn ang="0">
                  <a:pos x="9" y="61"/>
                </a:cxn>
                <a:cxn ang="0">
                  <a:pos x="0" y="28"/>
                </a:cxn>
                <a:cxn ang="0">
                  <a:pos x="9" y="4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</a:cxnLst>
              <a:rect l="0" t="0" r="r" b="b"/>
              <a:pathLst>
                <a:path w="62" h="92">
                  <a:moveTo>
                    <a:pt x="33" y="7"/>
                  </a:moveTo>
                  <a:cubicBezTo>
                    <a:pt x="41" y="11"/>
                    <a:pt x="47" y="17"/>
                    <a:pt x="52" y="25"/>
                  </a:cubicBezTo>
                  <a:cubicBezTo>
                    <a:pt x="58" y="33"/>
                    <a:pt x="61" y="41"/>
                    <a:pt x="62" y="50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7" y="38"/>
                    <a:pt x="46" y="34"/>
                    <a:pt x="43" y="30"/>
                  </a:cubicBezTo>
                  <a:cubicBezTo>
                    <a:pt x="40" y="26"/>
                    <a:pt x="37" y="23"/>
                    <a:pt x="33" y="21"/>
                  </a:cubicBezTo>
                  <a:cubicBezTo>
                    <a:pt x="27" y="17"/>
                    <a:pt x="22" y="17"/>
                    <a:pt x="19" y="21"/>
                  </a:cubicBezTo>
                  <a:cubicBezTo>
                    <a:pt x="16" y="24"/>
                    <a:pt x="15" y="29"/>
                    <a:pt x="15" y="36"/>
                  </a:cubicBezTo>
                  <a:cubicBezTo>
                    <a:pt x="15" y="44"/>
                    <a:pt x="16" y="50"/>
                    <a:pt x="19" y="56"/>
                  </a:cubicBezTo>
                  <a:cubicBezTo>
                    <a:pt x="22" y="63"/>
                    <a:pt x="27" y="69"/>
                    <a:pt x="33" y="72"/>
                  </a:cubicBezTo>
                  <a:cubicBezTo>
                    <a:pt x="37" y="75"/>
                    <a:pt x="41" y="75"/>
                    <a:pt x="43" y="74"/>
                  </a:cubicBezTo>
                  <a:cubicBezTo>
                    <a:pt x="46" y="72"/>
                    <a:pt x="47" y="69"/>
                    <a:pt x="48" y="64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81"/>
                    <a:pt x="58" y="87"/>
                    <a:pt x="53" y="90"/>
                  </a:cubicBezTo>
                  <a:cubicBezTo>
                    <a:pt x="48" y="92"/>
                    <a:pt x="41" y="91"/>
                    <a:pt x="33" y="86"/>
                  </a:cubicBezTo>
                  <a:cubicBezTo>
                    <a:pt x="23" y="81"/>
                    <a:pt x="15" y="72"/>
                    <a:pt x="9" y="61"/>
                  </a:cubicBezTo>
                  <a:cubicBezTo>
                    <a:pt x="3" y="50"/>
                    <a:pt x="0" y="39"/>
                    <a:pt x="0" y="28"/>
                  </a:cubicBezTo>
                  <a:cubicBezTo>
                    <a:pt x="0" y="16"/>
                    <a:pt x="3" y="8"/>
                    <a:pt x="9" y="4"/>
                  </a:cubicBezTo>
                  <a:cubicBezTo>
                    <a:pt x="15" y="0"/>
                    <a:pt x="23" y="1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Freeform 93"/>
            <p:cNvSpPr>
              <a:spLocks/>
            </p:cNvSpPr>
            <p:nvPr/>
          </p:nvSpPr>
          <p:spPr bwMode="auto">
            <a:xfrm>
              <a:off x="680" y="761"/>
              <a:ext cx="30" cy="57"/>
            </a:xfrm>
            <a:custGeom>
              <a:avLst/>
              <a:gdLst/>
              <a:ahLst/>
              <a:cxnLst>
                <a:cxn ang="0">
                  <a:pos x="30" y="17"/>
                </a:cxn>
                <a:cxn ang="0">
                  <a:pos x="30" y="57"/>
                </a:cxn>
                <a:cxn ang="0">
                  <a:pos x="22" y="53"/>
                </a:cxn>
                <a:cxn ang="0">
                  <a:pos x="22" y="35"/>
                </a:cxn>
                <a:cxn ang="0">
                  <a:pos x="8" y="27"/>
                </a:cxn>
                <a:cxn ang="0">
                  <a:pos x="8" y="45"/>
                </a:cxn>
                <a:cxn ang="0">
                  <a:pos x="0" y="40"/>
                </a:cxn>
                <a:cxn ang="0">
                  <a:pos x="0" y="0"/>
                </a:cxn>
                <a:cxn ang="0">
                  <a:pos x="8" y="4"/>
                </a:cxn>
                <a:cxn ang="0">
                  <a:pos x="8" y="20"/>
                </a:cxn>
                <a:cxn ang="0">
                  <a:pos x="22" y="28"/>
                </a:cxn>
                <a:cxn ang="0">
                  <a:pos x="23" y="13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</a:cxnLst>
              <a:rect l="0" t="0" r="r" b="b"/>
              <a:pathLst>
                <a:path w="30" h="57">
                  <a:moveTo>
                    <a:pt x="30" y="17"/>
                  </a:moveTo>
                  <a:lnTo>
                    <a:pt x="30" y="57"/>
                  </a:lnTo>
                  <a:lnTo>
                    <a:pt x="22" y="53"/>
                  </a:lnTo>
                  <a:lnTo>
                    <a:pt x="22" y="35"/>
                  </a:lnTo>
                  <a:lnTo>
                    <a:pt x="8" y="27"/>
                  </a:lnTo>
                  <a:lnTo>
                    <a:pt x="8" y="45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0"/>
                  </a:lnTo>
                  <a:lnTo>
                    <a:pt x="22" y="28"/>
                  </a:lnTo>
                  <a:lnTo>
                    <a:pt x="23" y="13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" name="Group 81"/>
          <p:cNvGrpSpPr>
            <a:grpSpLocks noChangeAspect="1"/>
          </p:cNvGrpSpPr>
          <p:nvPr/>
        </p:nvGrpSpPr>
        <p:grpSpPr bwMode="auto">
          <a:xfrm>
            <a:off x="1357290" y="2054578"/>
            <a:ext cx="592062" cy="428628"/>
            <a:chOff x="470" y="447"/>
            <a:chExt cx="576" cy="417"/>
          </a:xfrm>
        </p:grpSpPr>
        <p:sp>
          <p:nvSpPr>
            <p:cNvPr id="144" name="AutoShape 82"/>
            <p:cNvSpPr>
              <a:spLocks noChangeAspect="1" noChangeArrowheads="1" noTextEdit="1"/>
            </p:cNvSpPr>
            <p:nvPr/>
          </p:nvSpPr>
          <p:spPr bwMode="auto">
            <a:xfrm>
              <a:off x="470" y="447"/>
              <a:ext cx="576" cy="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83"/>
            <p:cNvSpPr>
              <a:spLocks/>
            </p:cNvSpPr>
            <p:nvPr/>
          </p:nvSpPr>
          <p:spPr bwMode="auto">
            <a:xfrm>
              <a:off x="759" y="613"/>
              <a:ext cx="286" cy="252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86" y="85"/>
                </a:cxn>
                <a:cxn ang="0">
                  <a:pos x="0" y="252"/>
                </a:cxn>
                <a:cxn ang="0">
                  <a:pos x="0" y="166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  <a:cxn ang="0">
                  <a:pos x="286" y="0"/>
                </a:cxn>
              </a:cxnLst>
              <a:rect l="0" t="0" r="r" b="b"/>
              <a:pathLst>
                <a:path w="286" h="252">
                  <a:moveTo>
                    <a:pt x="286" y="0"/>
                  </a:moveTo>
                  <a:lnTo>
                    <a:pt x="286" y="85"/>
                  </a:lnTo>
                  <a:lnTo>
                    <a:pt x="0" y="252"/>
                  </a:lnTo>
                  <a:lnTo>
                    <a:pt x="0" y="166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1D29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Freeform 84"/>
            <p:cNvSpPr>
              <a:spLocks/>
            </p:cNvSpPr>
            <p:nvPr/>
          </p:nvSpPr>
          <p:spPr bwMode="auto">
            <a:xfrm>
              <a:off x="471" y="613"/>
              <a:ext cx="288" cy="252"/>
            </a:xfrm>
            <a:custGeom>
              <a:avLst/>
              <a:gdLst/>
              <a:ahLst/>
              <a:cxnLst>
                <a:cxn ang="0">
                  <a:pos x="288" y="166"/>
                </a:cxn>
                <a:cxn ang="0">
                  <a:pos x="288" y="252"/>
                </a:cxn>
                <a:cxn ang="0">
                  <a:pos x="0" y="85"/>
                </a:cxn>
                <a:cxn ang="0">
                  <a:pos x="0" y="0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  <a:cxn ang="0">
                  <a:pos x="288" y="166"/>
                </a:cxn>
              </a:cxnLst>
              <a:rect l="0" t="0" r="r" b="b"/>
              <a:pathLst>
                <a:path w="288" h="252">
                  <a:moveTo>
                    <a:pt x="288" y="166"/>
                  </a:moveTo>
                  <a:lnTo>
                    <a:pt x="288" y="252"/>
                  </a:lnTo>
                  <a:lnTo>
                    <a:pt x="0" y="85"/>
                  </a:lnTo>
                  <a:lnTo>
                    <a:pt x="0" y="0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8" y="166"/>
                  </a:lnTo>
                  <a:close/>
                </a:path>
              </a:pathLst>
            </a:custGeom>
            <a:solidFill>
              <a:srgbClr val="36458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Freeform 85"/>
            <p:cNvSpPr>
              <a:spLocks/>
            </p:cNvSpPr>
            <p:nvPr/>
          </p:nvSpPr>
          <p:spPr bwMode="auto">
            <a:xfrm>
              <a:off x="471" y="447"/>
              <a:ext cx="574" cy="332"/>
            </a:xfrm>
            <a:custGeom>
              <a:avLst/>
              <a:gdLst/>
              <a:ahLst/>
              <a:cxnLst>
                <a:cxn ang="0">
                  <a:pos x="574" y="166"/>
                </a:cxn>
                <a:cxn ang="0">
                  <a:pos x="288" y="332"/>
                </a:cxn>
                <a:cxn ang="0">
                  <a:pos x="0" y="166"/>
                </a:cxn>
                <a:cxn ang="0">
                  <a:pos x="286" y="0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  <a:cxn ang="0">
                  <a:pos x="574" y="166"/>
                </a:cxn>
              </a:cxnLst>
              <a:rect l="0" t="0" r="r" b="b"/>
              <a:pathLst>
                <a:path w="574" h="332">
                  <a:moveTo>
                    <a:pt x="574" y="166"/>
                  </a:moveTo>
                  <a:lnTo>
                    <a:pt x="288" y="332"/>
                  </a:lnTo>
                  <a:lnTo>
                    <a:pt x="0" y="166"/>
                  </a:lnTo>
                  <a:lnTo>
                    <a:pt x="286" y="0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4" y="166"/>
                  </a:lnTo>
                  <a:close/>
                </a:path>
              </a:pathLst>
            </a:custGeom>
            <a:solidFill>
              <a:srgbClr val="4D61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86"/>
            <p:cNvSpPr>
              <a:spLocks noEditPoints="1"/>
            </p:cNvSpPr>
            <p:nvPr/>
          </p:nvSpPr>
          <p:spPr bwMode="auto">
            <a:xfrm>
              <a:off x="550" y="495"/>
              <a:ext cx="416" cy="241"/>
            </a:xfrm>
            <a:custGeom>
              <a:avLst/>
              <a:gdLst/>
              <a:ahLst/>
              <a:cxnLst>
                <a:cxn ang="0">
                  <a:pos x="483" y="356"/>
                </a:cxn>
                <a:cxn ang="0">
                  <a:pos x="523" y="379"/>
                </a:cxn>
                <a:cxn ang="0">
                  <a:pos x="389" y="457"/>
                </a:cxn>
                <a:cxn ang="0">
                  <a:pos x="255" y="379"/>
                </a:cxn>
                <a:cxn ang="0">
                  <a:pos x="295" y="356"/>
                </a:cxn>
                <a:cxn ang="0">
                  <a:pos x="356" y="391"/>
                </a:cxn>
                <a:cxn ang="0">
                  <a:pos x="356" y="313"/>
                </a:cxn>
                <a:cxn ang="0">
                  <a:pos x="286" y="290"/>
                </a:cxn>
                <a:cxn ang="0">
                  <a:pos x="246" y="249"/>
                </a:cxn>
                <a:cxn ang="0">
                  <a:pos x="113" y="249"/>
                </a:cxn>
                <a:cxn ang="0">
                  <a:pos x="174" y="285"/>
                </a:cxn>
                <a:cxn ang="0">
                  <a:pos x="134" y="308"/>
                </a:cxn>
                <a:cxn ang="0">
                  <a:pos x="0" y="230"/>
                </a:cxn>
                <a:cxn ang="0">
                  <a:pos x="134" y="153"/>
                </a:cxn>
                <a:cxn ang="0">
                  <a:pos x="174" y="176"/>
                </a:cxn>
                <a:cxn ang="0">
                  <a:pos x="113" y="211"/>
                </a:cxn>
                <a:cxn ang="0">
                  <a:pos x="244" y="211"/>
                </a:cxn>
                <a:cxn ang="0">
                  <a:pos x="286" y="165"/>
                </a:cxn>
                <a:cxn ang="0">
                  <a:pos x="369" y="140"/>
                </a:cxn>
                <a:cxn ang="0">
                  <a:pos x="369" y="66"/>
                </a:cxn>
                <a:cxn ang="0">
                  <a:pos x="308" y="101"/>
                </a:cxn>
                <a:cxn ang="0">
                  <a:pos x="268" y="78"/>
                </a:cxn>
                <a:cxn ang="0">
                  <a:pos x="402" y="0"/>
                </a:cxn>
                <a:cxn ang="0">
                  <a:pos x="536" y="78"/>
                </a:cxn>
                <a:cxn ang="0">
                  <a:pos x="496" y="101"/>
                </a:cxn>
                <a:cxn ang="0">
                  <a:pos x="435" y="66"/>
                </a:cxn>
                <a:cxn ang="0">
                  <a:pos x="435" y="142"/>
                </a:cxn>
                <a:cxn ang="0">
                  <a:pos x="502" y="165"/>
                </a:cxn>
                <a:cxn ang="0">
                  <a:pos x="541" y="204"/>
                </a:cxn>
                <a:cxn ang="0">
                  <a:pos x="672" y="204"/>
                </a:cxn>
                <a:cxn ang="0">
                  <a:pos x="611" y="169"/>
                </a:cxn>
                <a:cxn ang="0">
                  <a:pos x="650" y="145"/>
                </a:cxn>
                <a:cxn ang="0">
                  <a:pos x="785" y="223"/>
                </a:cxn>
                <a:cxn ang="0">
                  <a:pos x="651" y="301"/>
                </a:cxn>
                <a:cxn ang="0">
                  <a:pos x="611" y="278"/>
                </a:cxn>
                <a:cxn ang="0">
                  <a:pos x="672" y="242"/>
                </a:cxn>
                <a:cxn ang="0">
                  <a:pos x="545" y="242"/>
                </a:cxn>
                <a:cxn ang="0">
                  <a:pos x="502" y="290"/>
                </a:cxn>
                <a:cxn ang="0">
                  <a:pos x="422" y="315"/>
                </a:cxn>
                <a:cxn ang="0">
                  <a:pos x="422" y="391"/>
                </a:cxn>
                <a:cxn ang="0">
                  <a:pos x="483" y="356"/>
                </a:cxn>
                <a:cxn ang="0">
                  <a:pos x="483" y="356"/>
                </a:cxn>
                <a:cxn ang="0">
                  <a:pos x="483" y="356"/>
                </a:cxn>
                <a:cxn ang="0">
                  <a:pos x="338" y="260"/>
                </a:cxn>
                <a:cxn ang="0">
                  <a:pos x="450" y="260"/>
                </a:cxn>
                <a:cxn ang="0">
                  <a:pos x="450" y="195"/>
                </a:cxn>
                <a:cxn ang="0">
                  <a:pos x="338" y="195"/>
                </a:cxn>
                <a:cxn ang="0">
                  <a:pos x="338" y="260"/>
                </a:cxn>
              </a:cxnLst>
              <a:rect l="0" t="0" r="r" b="b"/>
              <a:pathLst>
                <a:path w="785" h="457">
                  <a:moveTo>
                    <a:pt x="483" y="356"/>
                  </a:moveTo>
                  <a:cubicBezTo>
                    <a:pt x="523" y="379"/>
                    <a:pt x="523" y="379"/>
                    <a:pt x="523" y="379"/>
                  </a:cubicBezTo>
                  <a:cubicBezTo>
                    <a:pt x="389" y="457"/>
                    <a:pt x="389" y="457"/>
                    <a:pt x="389" y="457"/>
                  </a:cubicBezTo>
                  <a:cubicBezTo>
                    <a:pt x="255" y="379"/>
                    <a:pt x="255" y="379"/>
                    <a:pt x="255" y="379"/>
                  </a:cubicBezTo>
                  <a:cubicBezTo>
                    <a:pt x="295" y="356"/>
                    <a:pt x="295" y="356"/>
                    <a:pt x="295" y="356"/>
                  </a:cubicBezTo>
                  <a:cubicBezTo>
                    <a:pt x="356" y="391"/>
                    <a:pt x="356" y="391"/>
                    <a:pt x="356" y="391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30" y="309"/>
                    <a:pt x="306" y="302"/>
                    <a:pt x="286" y="290"/>
                  </a:cubicBezTo>
                  <a:cubicBezTo>
                    <a:pt x="266" y="279"/>
                    <a:pt x="253" y="264"/>
                    <a:pt x="246" y="249"/>
                  </a:cubicBezTo>
                  <a:cubicBezTo>
                    <a:pt x="113" y="249"/>
                    <a:pt x="113" y="249"/>
                    <a:pt x="113" y="249"/>
                  </a:cubicBezTo>
                  <a:cubicBezTo>
                    <a:pt x="174" y="285"/>
                    <a:pt x="174" y="285"/>
                    <a:pt x="174" y="285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34" y="153"/>
                    <a:pt x="134" y="153"/>
                    <a:pt x="134" y="153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244" y="211"/>
                    <a:pt x="244" y="211"/>
                    <a:pt x="244" y="211"/>
                  </a:cubicBezTo>
                  <a:cubicBezTo>
                    <a:pt x="249" y="194"/>
                    <a:pt x="263" y="178"/>
                    <a:pt x="286" y="165"/>
                  </a:cubicBezTo>
                  <a:cubicBezTo>
                    <a:pt x="309" y="151"/>
                    <a:pt x="339" y="143"/>
                    <a:pt x="369" y="140"/>
                  </a:cubicBezTo>
                  <a:cubicBezTo>
                    <a:pt x="369" y="66"/>
                    <a:pt x="369" y="66"/>
                    <a:pt x="369" y="66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496" y="101"/>
                    <a:pt x="496" y="101"/>
                    <a:pt x="496" y="101"/>
                  </a:cubicBezTo>
                  <a:cubicBezTo>
                    <a:pt x="435" y="66"/>
                    <a:pt x="435" y="66"/>
                    <a:pt x="435" y="66"/>
                  </a:cubicBezTo>
                  <a:cubicBezTo>
                    <a:pt x="435" y="87"/>
                    <a:pt x="435" y="117"/>
                    <a:pt x="435" y="142"/>
                  </a:cubicBezTo>
                  <a:cubicBezTo>
                    <a:pt x="460" y="146"/>
                    <a:pt x="483" y="154"/>
                    <a:pt x="502" y="165"/>
                  </a:cubicBezTo>
                  <a:cubicBezTo>
                    <a:pt x="521" y="176"/>
                    <a:pt x="534" y="190"/>
                    <a:pt x="541" y="204"/>
                  </a:cubicBezTo>
                  <a:cubicBezTo>
                    <a:pt x="672" y="204"/>
                    <a:pt x="672" y="204"/>
                    <a:pt x="672" y="204"/>
                  </a:cubicBezTo>
                  <a:cubicBezTo>
                    <a:pt x="611" y="169"/>
                    <a:pt x="611" y="169"/>
                    <a:pt x="611" y="169"/>
                  </a:cubicBezTo>
                  <a:cubicBezTo>
                    <a:pt x="650" y="145"/>
                    <a:pt x="650" y="145"/>
                    <a:pt x="650" y="145"/>
                  </a:cubicBezTo>
                  <a:cubicBezTo>
                    <a:pt x="785" y="223"/>
                    <a:pt x="785" y="223"/>
                    <a:pt x="785" y="223"/>
                  </a:cubicBezTo>
                  <a:cubicBezTo>
                    <a:pt x="651" y="301"/>
                    <a:pt x="651" y="301"/>
                    <a:pt x="651" y="301"/>
                  </a:cubicBezTo>
                  <a:cubicBezTo>
                    <a:pt x="611" y="278"/>
                    <a:pt x="611" y="278"/>
                    <a:pt x="611" y="278"/>
                  </a:cubicBezTo>
                  <a:cubicBezTo>
                    <a:pt x="672" y="242"/>
                    <a:pt x="672" y="242"/>
                    <a:pt x="672" y="242"/>
                  </a:cubicBezTo>
                  <a:cubicBezTo>
                    <a:pt x="637" y="242"/>
                    <a:pt x="587" y="242"/>
                    <a:pt x="545" y="242"/>
                  </a:cubicBezTo>
                  <a:cubicBezTo>
                    <a:pt x="540" y="260"/>
                    <a:pt x="526" y="277"/>
                    <a:pt x="502" y="290"/>
                  </a:cubicBezTo>
                  <a:cubicBezTo>
                    <a:pt x="480" y="303"/>
                    <a:pt x="451" y="312"/>
                    <a:pt x="422" y="315"/>
                  </a:cubicBezTo>
                  <a:cubicBezTo>
                    <a:pt x="422" y="391"/>
                    <a:pt x="422" y="391"/>
                    <a:pt x="422" y="391"/>
                  </a:cubicBezTo>
                  <a:cubicBezTo>
                    <a:pt x="483" y="356"/>
                    <a:pt x="483" y="356"/>
                    <a:pt x="483" y="356"/>
                  </a:cubicBezTo>
                  <a:cubicBezTo>
                    <a:pt x="483" y="356"/>
                    <a:pt x="483" y="356"/>
                    <a:pt x="483" y="356"/>
                  </a:cubicBezTo>
                  <a:cubicBezTo>
                    <a:pt x="483" y="356"/>
                    <a:pt x="483" y="356"/>
                    <a:pt x="483" y="356"/>
                  </a:cubicBezTo>
                  <a:close/>
                  <a:moveTo>
                    <a:pt x="338" y="260"/>
                  </a:moveTo>
                  <a:cubicBezTo>
                    <a:pt x="369" y="278"/>
                    <a:pt x="419" y="278"/>
                    <a:pt x="450" y="260"/>
                  </a:cubicBezTo>
                  <a:cubicBezTo>
                    <a:pt x="481" y="242"/>
                    <a:pt x="481" y="213"/>
                    <a:pt x="450" y="195"/>
                  </a:cubicBezTo>
                  <a:cubicBezTo>
                    <a:pt x="419" y="177"/>
                    <a:pt x="368" y="177"/>
                    <a:pt x="338" y="195"/>
                  </a:cubicBezTo>
                  <a:cubicBezTo>
                    <a:pt x="307" y="213"/>
                    <a:pt x="307" y="242"/>
                    <a:pt x="338" y="260"/>
                  </a:cubicBezTo>
                </a:path>
              </a:pathLst>
            </a:custGeom>
            <a:solidFill>
              <a:srgbClr val="1D29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 87"/>
            <p:cNvSpPr>
              <a:spLocks noEditPoints="1"/>
            </p:cNvSpPr>
            <p:nvPr/>
          </p:nvSpPr>
          <p:spPr bwMode="auto">
            <a:xfrm>
              <a:off x="550" y="489"/>
              <a:ext cx="416" cy="241"/>
            </a:xfrm>
            <a:custGeom>
              <a:avLst/>
              <a:gdLst/>
              <a:ahLst/>
              <a:cxnLst>
                <a:cxn ang="0">
                  <a:pos x="483" y="355"/>
                </a:cxn>
                <a:cxn ang="0">
                  <a:pos x="523" y="379"/>
                </a:cxn>
                <a:cxn ang="0">
                  <a:pos x="389" y="456"/>
                </a:cxn>
                <a:cxn ang="0">
                  <a:pos x="255" y="379"/>
                </a:cxn>
                <a:cxn ang="0">
                  <a:pos x="295" y="355"/>
                </a:cxn>
                <a:cxn ang="0">
                  <a:pos x="356" y="391"/>
                </a:cxn>
                <a:cxn ang="0">
                  <a:pos x="356" y="313"/>
                </a:cxn>
                <a:cxn ang="0">
                  <a:pos x="286" y="290"/>
                </a:cxn>
                <a:cxn ang="0">
                  <a:pos x="246" y="249"/>
                </a:cxn>
                <a:cxn ang="0">
                  <a:pos x="113" y="249"/>
                </a:cxn>
                <a:cxn ang="0">
                  <a:pos x="174" y="284"/>
                </a:cxn>
                <a:cxn ang="0">
                  <a:pos x="134" y="308"/>
                </a:cxn>
                <a:cxn ang="0">
                  <a:pos x="0" y="230"/>
                </a:cxn>
                <a:cxn ang="0">
                  <a:pos x="134" y="152"/>
                </a:cxn>
                <a:cxn ang="0">
                  <a:pos x="174" y="175"/>
                </a:cxn>
                <a:cxn ang="0">
                  <a:pos x="113" y="211"/>
                </a:cxn>
                <a:cxn ang="0">
                  <a:pos x="244" y="211"/>
                </a:cxn>
                <a:cxn ang="0">
                  <a:pos x="286" y="165"/>
                </a:cxn>
                <a:cxn ang="0">
                  <a:pos x="369" y="140"/>
                </a:cxn>
                <a:cxn ang="0">
                  <a:pos x="369" y="65"/>
                </a:cxn>
                <a:cxn ang="0">
                  <a:pos x="308" y="101"/>
                </a:cxn>
                <a:cxn ang="0">
                  <a:pos x="268" y="78"/>
                </a:cxn>
                <a:cxn ang="0">
                  <a:pos x="402" y="0"/>
                </a:cxn>
                <a:cxn ang="0">
                  <a:pos x="536" y="78"/>
                </a:cxn>
                <a:cxn ang="0">
                  <a:pos x="496" y="101"/>
                </a:cxn>
                <a:cxn ang="0">
                  <a:pos x="435" y="65"/>
                </a:cxn>
                <a:cxn ang="0">
                  <a:pos x="435" y="142"/>
                </a:cxn>
                <a:cxn ang="0">
                  <a:pos x="502" y="165"/>
                </a:cxn>
                <a:cxn ang="0">
                  <a:pos x="541" y="204"/>
                </a:cxn>
                <a:cxn ang="0">
                  <a:pos x="672" y="204"/>
                </a:cxn>
                <a:cxn ang="0">
                  <a:pos x="611" y="168"/>
                </a:cxn>
                <a:cxn ang="0">
                  <a:pos x="650" y="145"/>
                </a:cxn>
                <a:cxn ang="0">
                  <a:pos x="785" y="223"/>
                </a:cxn>
                <a:cxn ang="0">
                  <a:pos x="651" y="300"/>
                </a:cxn>
                <a:cxn ang="0">
                  <a:pos x="611" y="277"/>
                </a:cxn>
                <a:cxn ang="0">
                  <a:pos x="672" y="242"/>
                </a:cxn>
                <a:cxn ang="0">
                  <a:pos x="545" y="242"/>
                </a:cxn>
                <a:cxn ang="0">
                  <a:pos x="502" y="290"/>
                </a:cxn>
                <a:cxn ang="0">
                  <a:pos x="422" y="314"/>
                </a:cxn>
                <a:cxn ang="0">
                  <a:pos x="422" y="391"/>
                </a:cxn>
                <a:cxn ang="0">
                  <a:pos x="483" y="355"/>
                </a:cxn>
                <a:cxn ang="0">
                  <a:pos x="483" y="355"/>
                </a:cxn>
                <a:cxn ang="0">
                  <a:pos x="483" y="355"/>
                </a:cxn>
                <a:cxn ang="0">
                  <a:pos x="338" y="260"/>
                </a:cxn>
                <a:cxn ang="0">
                  <a:pos x="450" y="260"/>
                </a:cxn>
                <a:cxn ang="0">
                  <a:pos x="450" y="195"/>
                </a:cxn>
                <a:cxn ang="0">
                  <a:pos x="338" y="195"/>
                </a:cxn>
                <a:cxn ang="0">
                  <a:pos x="338" y="260"/>
                </a:cxn>
              </a:cxnLst>
              <a:rect l="0" t="0" r="r" b="b"/>
              <a:pathLst>
                <a:path w="785" h="456">
                  <a:moveTo>
                    <a:pt x="483" y="355"/>
                  </a:moveTo>
                  <a:cubicBezTo>
                    <a:pt x="523" y="379"/>
                    <a:pt x="523" y="379"/>
                    <a:pt x="523" y="379"/>
                  </a:cubicBezTo>
                  <a:cubicBezTo>
                    <a:pt x="389" y="456"/>
                    <a:pt x="389" y="456"/>
                    <a:pt x="389" y="456"/>
                  </a:cubicBezTo>
                  <a:cubicBezTo>
                    <a:pt x="255" y="379"/>
                    <a:pt x="255" y="379"/>
                    <a:pt x="255" y="379"/>
                  </a:cubicBezTo>
                  <a:cubicBezTo>
                    <a:pt x="295" y="355"/>
                    <a:pt x="295" y="355"/>
                    <a:pt x="295" y="355"/>
                  </a:cubicBezTo>
                  <a:cubicBezTo>
                    <a:pt x="356" y="391"/>
                    <a:pt x="356" y="391"/>
                    <a:pt x="356" y="391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30" y="309"/>
                    <a:pt x="306" y="301"/>
                    <a:pt x="286" y="290"/>
                  </a:cubicBezTo>
                  <a:cubicBezTo>
                    <a:pt x="266" y="278"/>
                    <a:pt x="253" y="264"/>
                    <a:pt x="246" y="249"/>
                  </a:cubicBezTo>
                  <a:cubicBezTo>
                    <a:pt x="113" y="249"/>
                    <a:pt x="113" y="249"/>
                    <a:pt x="113" y="249"/>
                  </a:cubicBezTo>
                  <a:cubicBezTo>
                    <a:pt x="174" y="284"/>
                    <a:pt x="174" y="284"/>
                    <a:pt x="174" y="284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74" y="175"/>
                    <a:pt x="174" y="175"/>
                    <a:pt x="174" y="175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244" y="211"/>
                    <a:pt x="244" y="211"/>
                    <a:pt x="244" y="211"/>
                  </a:cubicBezTo>
                  <a:cubicBezTo>
                    <a:pt x="249" y="194"/>
                    <a:pt x="263" y="178"/>
                    <a:pt x="286" y="165"/>
                  </a:cubicBezTo>
                  <a:cubicBezTo>
                    <a:pt x="309" y="151"/>
                    <a:pt x="339" y="143"/>
                    <a:pt x="369" y="140"/>
                  </a:cubicBezTo>
                  <a:cubicBezTo>
                    <a:pt x="369" y="65"/>
                    <a:pt x="369" y="65"/>
                    <a:pt x="369" y="65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496" y="101"/>
                    <a:pt x="496" y="101"/>
                    <a:pt x="496" y="101"/>
                  </a:cubicBezTo>
                  <a:cubicBezTo>
                    <a:pt x="435" y="65"/>
                    <a:pt x="435" y="65"/>
                    <a:pt x="435" y="65"/>
                  </a:cubicBezTo>
                  <a:cubicBezTo>
                    <a:pt x="435" y="87"/>
                    <a:pt x="435" y="117"/>
                    <a:pt x="435" y="142"/>
                  </a:cubicBezTo>
                  <a:cubicBezTo>
                    <a:pt x="460" y="146"/>
                    <a:pt x="483" y="154"/>
                    <a:pt x="502" y="165"/>
                  </a:cubicBezTo>
                  <a:cubicBezTo>
                    <a:pt x="521" y="176"/>
                    <a:pt x="534" y="189"/>
                    <a:pt x="541" y="204"/>
                  </a:cubicBezTo>
                  <a:cubicBezTo>
                    <a:pt x="672" y="204"/>
                    <a:pt x="672" y="204"/>
                    <a:pt x="672" y="204"/>
                  </a:cubicBezTo>
                  <a:cubicBezTo>
                    <a:pt x="611" y="168"/>
                    <a:pt x="611" y="168"/>
                    <a:pt x="611" y="168"/>
                  </a:cubicBezTo>
                  <a:cubicBezTo>
                    <a:pt x="650" y="145"/>
                    <a:pt x="650" y="145"/>
                    <a:pt x="650" y="145"/>
                  </a:cubicBezTo>
                  <a:cubicBezTo>
                    <a:pt x="785" y="223"/>
                    <a:pt x="785" y="223"/>
                    <a:pt x="785" y="223"/>
                  </a:cubicBezTo>
                  <a:cubicBezTo>
                    <a:pt x="651" y="300"/>
                    <a:pt x="651" y="300"/>
                    <a:pt x="651" y="300"/>
                  </a:cubicBezTo>
                  <a:cubicBezTo>
                    <a:pt x="611" y="277"/>
                    <a:pt x="611" y="277"/>
                    <a:pt x="611" y="277"/>
                  </a:cubicBezTo>
                  <a:cubicBezTo>
                    <a:pt x="672" y="242"/>
                    <a:pt x="672" y="242"/>
                    <a:pt x="672" y="242"/>
                  </a:cubicBezTo>
                  <a:cubicBezTo>
                    <a:pt x="637" y="242"/>
                    <a:pt x="587" y="242"/>
                    <a:pt x="545" y="242"/>
                  </a:cubicBezTo>
                  <a:cubicBezTo>
                    <a:pt x="540" y="259"/>
                    <a:pt x="526" y="276"/>
                    <a:pt x="502" y="290"/>
                  </a:cubicBezTo>
                  <a:cubicBezTo>
                    <a:pt x="480" y="303"/>
                    <a:pt x="451" y="311"/>
                    <a:pt x="422" y="314"/>
                  </a:cubicBezTo>
                  <a:cubicBezTo>
                    <a:pt x="422" y="391"/>
                    <a:pt x="422" y="391"/>
                    <a:pt x="422" y="391"/>
                  </a:cubicBezTo>
                  <a:cubicBezTo>
                    <a:pt x="483" y="355"/>
                    <a:pt x="483" y="355"/>
                    <a:pt x="483" y="355"/>
                  </a:cubicBezTo>
                  <a:cubicBezTo>
                    <a:pt x="483" y="355"/>
                    <a:pt x="483" y="355"/>
                    <a:pt x="483" y="355"/>
                  </a:cubicBezTo>
                  <a:cubicBezTo>
                    <a:pt x="483" y="355"/>
                    <a:pt x="483" y="355"/>
                    <a:pt x="483" y="355"/>
                  </a:cubicBezTo>
                  <a:close/>
                  <a:moveTo>
                    <a:pt x="338" y="260"/>
                  </a:moveTo>
                  <a:cubicBezTo>
                    <a:pt x="369" y="278"/>
                    <a:pt x="419" y="278"/>
                    <a:pt x="450" y="260"/>
                  </a:cubicBezTo>
                  <a:cubicBezTo>
                    <a:pt x="481" y="242"/>
                    <a:pt x="481" y="213"/>
                    <a:pt x="450" y="195"/>
                  </a:cubicBezTo>
                  <a:cubicBezTo>
                    <a:pt x="419" y="177"/>
                    <a:pt x="368" y="177"/>
                    <a:pt x="338" y="195"/>
                  </a:cubicBezTo>
                  <a:cubicBezTo>
                    <a:pt x="307" y="213"/>
                    <a:pt x="307" y="242"/>
                    <a:pt x="338" y="26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Freeform 88"/>
            <p:cNvSpPr>
              <a:spLocks/>
            </p:cNvSpPr>
            <p:nvPr/>
          </p:nvSpPr>
          <p:spPr bwMode="auto">
            <a:xfrm>
              <a:off x="519" y="673"/>
              <a:ext cx="30" cy="48"/>
            </a:xfrm>
            <a:custGeom>
              <a:avLst/>
              <a:gdLst/>
              <a:ahLst/>
              <a:cxnLst>
                <a:cxn ang="0">
                  <a:pos x="27" y="5"/>
                </a:cxn>
                <a:cxn ang="0">
                  <a:pos x="46" y="21"/>
                </a:cxn>
                <a:cxn ang="0">
                  <a:pos x="54" y="45"/>
                </a:cxn>
                <a:cxn ang="0">
                  <a:pos x="40" y="36"/>
                </a:cxn>
                <a:cxn ang="0">
                  <a:pos x="27" y="17"/>
                </a:cxn>
                <a:cxn ang="0">
                  <a:pos x="20" y="15"/>
                </a:cxn>
                <a:cxn ang="0">
                  <a:pos x="17" y="20"/>
                </a:cxn>
                <a:cxn ang="0">
                  <a:pos x="20" y="28"/>
                </a:cxn>
                <a:cxn ang="0">
                  <a:pos x="36" y="43"/>
                </a:cxn>
                <a:cxn ang="0">
                  <a:pos x="48" y="55"/>
                </a:cxn>
                <a:cxn ang="0">
                  <a:pos x="56" y="77"/>
                </a:cxn>
                <a:cxn ang="0">
                  <a:pos x="49" y="90"/>
                </a:cxn>
                <a:cxn ang="0">
                  <a:pos x="28" y="85"/>
                </a:cxn>
                <a:cxn ang="0">
                  <a:pos x="9" y="67"/>
                </a:cxn>
                <a:cxn ang="0">
                  <a:pos x="0" y="42"/>
                </a:cxn>
                <a:cxn ang="0">
                  <a:pos x="14" y="50"/>
                </a:cxn>
                <a:cxn ang="0">
                  <a:pos x="19" y="63"/>
                </a:cxn>
                <a:cxn ang="0">
                  <a:pos x="29" y="72"/>
                </a:cxn>
                <a:cxn ang="0">
                  <a:pos x="37" y="75"/>
                </a:cxn>
                <a:cxn ang="0">
                  <a:pos x="42" y="70"/>
                </a:cxn>
                <a:cxn ang="0">
                  <a:pos x="32" y="55"/>
                </a:cxn>
                <a:cxn ang="0">
                  <a:pos x="13" y="37"/>
                </a:cxn>
                <a:cxn ang="0">
                  <a:pos x="2" y="13"/>
                </a:cxn>
                <a:cxn ang="0">
                  <a:pos x="10" y="1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5"/>
                </a:cxn>
              </a:cxnLst>
              <a:rect l="0" t="0" r="r" b="b"/>
              <a:pathLst>
                <a:path w="56" h="92">
                  <a:moveTo>
                    <a:pt x="27" y="5"/>
                  </a:moveTo>
                  <a:cubicBezTo>
                    <a:pt x="35" y="9"/>
                    <a:pt x="41" y="15"/>
                    <a:pt x="46" y="21"/>
                  </a:cubicBezTo>
                  <a:cubicBezTo>
                    <a:pt x="51" y="28"/>
                    <a:pt x="54" y="36"/>
                    <a:pt x="54" y="4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29"/>
                    <a:pt x="35" y="22"/>
                    <a:pt x="27" y="17"/>
                  </a:cubicBezTo>
                  <a:cubicBezTo>
                    <a:pt x="24" y="16"/>
                    <a:pt x="22" y="15"/>
                    <a:pt x="20" y="15"/>
                  </a:cubicBezTo>
                  <a:cubicBezTo>
                    <a:pt x="18" y="16"/>
                    <a:pt x="17" y="17"/>
                    <a:pt x="17" y="20"/>
                  </a:cubicBezTo>
                  <a:cubicBezTo>
                    <a:pt x="17" y="23"/>
                    <a:pt x="18" y="26"/>
                    <a:pt x="20" y="28"/>
                  </a:cubicBezTo>
                  <a:cubicBezTo>
                    <a:pt x="22" y="30"/>
                    <a:pt x="27" y="35"/>
                    <a:pt x="36" y="43"/>
                  </a:cubicBezTo>
                  <a:cubicBezTo>
                    <a:pt x="42" y="48"/>
                    <a:pt x="45" y="52"/>
                    <a:pt x="48" y="55"/>
                  </a:cubicBezTo>
                  <a:cubicBezTo>
                    <a:pt x="53" y="62"/>
                    <a:pt x="56" y="69"/>
                    <a:pt x="56" y="77"/>
                  </a:cubicBezTo>
                  <a:cubicBezTo>
                    <a:pt x="56" y="84"/>
                    <a:pt x="54" y="88"/>
                    <a:pt x="49" y="90"/>
                  </a:cubicBezTo>
                  <a:cubicBezTo>
                    <a:pt x="44" y="92"/>
                    <a:pt x="37" y="90"/>
                    <a:pt x="28" y="85"/>
                  </a:cubicBezTo>
                  <a:cubicBezTo>
                    <a:pt x="20" y="81"/>
                    <a:pt x="14" y="75"/>
                    <a:pt x="9" y="67"/>
                  </a:cubicBezTo>
                  <a:cubicBezTo>
                    <a:pt x="3" y="59"/>
                    <a:pt x="0" y="51"/>
                    <a:pt x="0" y="42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5"/>
                    <a:pt x="16" y="59"/>
                    <a:pt x="19" y="63"/>
                  </a:cubicBezTo>
                  <a:cubicBezTo>
                    <a:pt x="21" y="67"/>
                    <a:pt x="25" y="70"/>
                    <a:pt x="29" y="72"/>
                  </a:cubicBezTo>
                  <a:cubicBezTo>
                    <a:pt x="32" y="74"/>
                    <a:pt x="35" y="75"/>
                    <a:pt x="37" y="75"/>
                  </a:cubicBezTo>
                  <a:cubicBezTo>
                    <a:pt x="40" y="76"/>
                    <a:pt x="42" y="74"/>
                    <a:pt x="42" y="70"/>
                  </a:cubicBezTo>
                  <a:cubicBezTo>
                    <a:pt x="42" y="66"/>
                    <a:pt x="38" y="61"/>
                    <a:pt x="32" y="55"/>
                  </a:cubicBezTo>
                  <a:cubicBezTo>
                    <a:pt x="20" y="44"/>
                    <a:pt x="14" y="38"/>
                    <a:pt x="13" y="37"/>
                  </a:cubicBezTo>
                  <a:cubicBezTo>
                    <a:pt x="6" y="29"/>
                    <a:pt x="2" y="22"/>
                    <a:pt x="2" y="13"/>
                  </a:cubicBezTo>
                  <a:cubicBezTo>
                    <a:pt x="2" y="6"/>
                    <a:pt x="5" y="2"/>
                    <a:pt x="10" y="1"/>
                  </a:cubicBezTo>
                  <a:cubicBezTo>
                    <a:pt x="15" y="0"/>
                    <a:pt x="21" y="1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" name="Freeform 89"/>
            <p:cNvSpPr>
              <a:spLocks/>
            </p:cNvSpPr>
            <p:nvPr/>
          </p:nvSpPr>
          <p:spPr bwMode="auto">
            <a:xfrm>
              <a:off x="550" y="685"/>
              <a:ext cx="46" cy="62"/>
            </a:xfrm>
            <a:custGeom>
              <a:avLst/>
              <a:gdLst/>
              <a:ahLst/>
              <a:cxnLst>
                <a:cxn ang="0">
                  <a:pos x="46" y="27"/>
                </a:cxn>
                <a:cxn ang="0">
                  <a:pos x="36" y="62"/>
                </a:cxn>
                <a:cxn ang="0">
                  <a:pos x="29" y="57"/>
                </a:cxn>
                <a:cxn ang="0">
                  <a:pos x="23" y="27"/>
                </a:cxn>
                <a:cxn ang="0">
                  <a:pos x="17" y="51"/>
                </a:cxn>
                <a:cxn ang="0">
                  <a:pos x="9" y="46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3" y="36"/>
                </a:cxn>
                <a:cxn ang="0">
                  <a:pos x="19" y="12"/>
                </a:cxn>
                <a:cxn ang="0">
                  <a:pos x="27" y="16"/>
                </a:cxn>
                <a:cxn ang="0">
                  <a:pos x="33" y="47"/>
                </a:cxn>
                <a:cxn ang="0">
                  <a:pos x="38" y="23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46" y="27"/>
                </a:cxn>
              </a:cxnLst>
              <a:rect l="0" t="0" r="r" b="b"/>
              <a:pathLst>
                <a:path w="46" h="62">
                  <a:moveTo>
                    <a:pt x="46" y="27"/>
                  </a:moveTo>
                  <a:lnTo>
                    <a:pt x="36" y="62"/>
                  </a:lnTo>
                  <a:lnTo>
                    <a:pt x="29" y="57"/>
                  </a:lnTo>
                  <a:lnTo>
                    <a:pt x="23" y="27"/>
                  </a:lnTo>
                  <a:lnTo>
                    <a:pt x="17" y="51"/>
                  </a:lnTo>
                  <a:lnTo>
                    <a:pt x="9" y="46"/>
                  </a:lnTo>
                  <a:lnTo>
                    <a:pt x="0" y="0"/>
                  </a:lnTo>
                  <a:lnTo>
                    <a:pt x="8" y="5"/>
                  </a:lnTo>
                  <a:lnTo>
                    <a:pt x="13" y="36"/>
                  </a:lnTo>
                  <a:lnTo>
                    <a:pt x="19" y="12"/>
                  </a:lnTo>
                  <a:lnTo>
                    <a:pt x="27" y="16"/>
                  </a:lnTo>
                  <a:lnTo>
                    <a:pt x="33" y="47"/>
                  </a:lnTo>
                  <a:lnTo>
                    <a:pt x="38" y="23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1" name="Freeform 90"/>
            <p:cNvSpPr>
              <a:spLocks/>
            </p:cNvSpPr>
            <p:nvPr/>
          </p:nvSpPr>
          <p:spPr bwMode="auto">
            <a:xfrm>
              <a:off x="600" y="714"/>
              <a:ext cx="7" cy="45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45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</a:cxnLst>
              <a:rect l="0" t="0" r="r" b="b"/>
              <a:pathLst>
                <a:path w="7" h="45">
                  <a:moveTo>
                    <a:pt x="7" y="5"/>
                  </a:moveTo>
                  <a:lnTo>
                    <a:pt x="7" y="45"/>
                  </a:lnTo>
                  <a:lnTo>
                    <a:pt x="0" y="41"/>
                  </a:lnTo>
                  <a:lnTo>
                    <a:pt x="0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Freeform 91"/>
            <p:cNvSpPr>
              <a:spLocks/>
            </p:cNvSpPr>
            <p:nvPr/>
          </p:nvSpPr>
          <p:spPr bwMode="auto">
            <a:xfrm>
              <a:off x="611" y="721"/>
              <a:ext cx="29" cy="51"/>
            </a:xfrm>
            <a:custGeom>
              <a:avLst/>
              <a:gdLst/>
              <a:ahLst/>
              <a:cxnLst>
                <a:cxn ang="0">
                  <a:pos x="29" y="17"/>
                </a:cxn>
                <a:cxn ang="0">
                  <a:pos x="29" y="24"/>
                </a:cxn>
                <a:cxn ang="0">
                  <a:pos x="19" y="18"/>
                </a:cxn>
                <a:cxn ang="0">
                  <a:pos x="19" y="51"/>
                </a:cxn>
                <a:cxn ang="0">
                  <a:pos x="11" y="46"/>
                </a:cxn>
                <a:cxn ang="0">
                  <a:pos x="11" y="14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9" y="17"/>
                </a:cxn>
              </a:cxnLst>
              <a:rect l="0" t="0" r="r" b="b"/>
              <a:pathLst>
                <a:path w="29" h="51">
                  <a:moveTo>
                    <a:pt x="29" y="17"/>
                  </a:moveTo>
                  <a:lnTo>
                    <a:pt x="29" y="24"/>
                  </a:lnTo>
                  <a:lnTo>
                    <a:pt x="19" y="18"/>
                  </a:lnTo>
                  <a:lnTo>
                    <a:pt x="19" y="51"/>
                  </a:lnTo>
                  <a:lnTo>
                    <a:pt x="11" y="46"/>
                  </a:lnTo>
                  <a:lnTo>
                    <a:pt x="11" y="14"/>
                  </a:lnTo>
                  <a:lnTo>
                    <a:pt x="0" y="7"/>
                  </a:lnTo>
                  <a:lnTo>
                    <a:pt x="0" y="0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92"/>
            <p:cNvSpPr>
              <a:spLocks/>
            </p:cNvSpPr>
            <p:nvPr/>
          </p:nvSpPr>
          <p:spPr bwMode="auto">
            <a:xfrm>
              <a:off x="642" y="745"/>
              <a:ext cx="33" cy="4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52" y="25"/>
                </a:cxn>
                <a:cxn ang="0">
                  <a:pos x="62" y="50"/>
                </a:cxn>
                <a:cxn ang="0">
                  <a:pos x="48" y="42"/>
                </a:cxn>
                <a:cxn ang="0">
                  <a:pos x="43" y="30"/>
                </a:cxn>
                <a:cxn ang="0">
                  <a:pos x="33" y="21"/>
                </a:cxn>
                <a:cxn ang="0">
                  <a:pos x="19" y="21"/>
                </a:cxn>
                <a:cxn ang="0">
                  <a:pos x="15" y="36"/>
                </a:cxn>
                <a:cxn ang="0">
                  <a:pos x="19" y="56"/>
                </a:cxn>
                <a:cxn ang="0">
                  <a:pos x="33" y="72"/>
                </a:cxn>
                <a:cxn ang="0">
                  <a:pos x="43" y="74"/>
                </a:cxn>
                <a:cxn ang="0">
                  <a:pos x="48" y="64"/>
                </a:cxn>
                <a:cxn ang="0">
                  <a:pos x="62" y="72"/>
                </a:cxn>
                <a:cxn ang="0">
                  <a:pos x="53" y="90"/>
                </a:cxn>
                <a:cxn ang="0">
                  <a:pos x="33" y="86"/>
                </a:cxn>
                <a:cxn ang="0">
                  <a:pos x="9" y="61"/>
                </a:cxn>
                <a:cxn ang="0">
                  <a:pos x="0" y="28"/>
                </a:cxn>
                <a:cxn ang="0">
                  <a:pos x="9" y="4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  <a:cxn ang="0">
                  <a:pos x="33" y="7"/>
                </a:cxn>
              </a:cxnLst>
              <a:rect l="0" t="0" r="r" b="b"/>
              <a:pathLst>
                <a:path w="62" h="92">
                  <a:moveTo>
                    <a:pt x="33" y="7"/>
                  </a:moveTo>
                  <a:cubicBezTo>
                    <a:pt x="41" y="11"/>
                    <a:pt x="47" y="17"/>
                    <a:pt x="52" y="25"/>
                  </a:cubicBezTo>
                  <a:cubicBezTo>
                    <a:pt x="58" y="33"/>
                    <a:pt x="61" y="41"/>
                    <a:pt x="62" y="50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7" y="38"/>
                    <a:pt x="46" y="34"/>
                    <a:pt x="43" y="30"/>
                  </a:cubicBezTo>
                  <a:cubicBezTo>
                    <a:pt x="40" y="26"/>
                    <a:pt x="37" y="23"/>
                    <a:pt x="33" y="21"/>
                  </a:cubicBezTo>
                  <a:cubicBezTo>
                    <a:pt x="27" y="17"/>
                    <a:pt x="22" y="17"/>
                    <a:pt x="19" y="21"/>
                  </a:cubicBezTo>
                  <a:cubicBezTo>
                    <a:pt x="16" y="24"/>
                    <a:pt x="15" y="29"/>
                    <a:pt x="15" y="36"/>
                  </a:cubicBezTo>
                  <a:cubicBezTo>
                    <a:pt x="15" y="44"/>
                    <a:pt x="16" y="50"/>
                    <a:pt x="19" y="56"/>
                  </a:cubicBezTo>
                  <a:cubicBezTo>
                    <a:pt x="22" y="63"/>
                    <a:pt x="27" y="69"/>
                    <a:pt x="33" y="72"/>
                  </a:cubicBezTo>
                  <a:cubicBezTo>
                    <a:pt x="37" y="75"/>
                    <a:pt x="41" y="75"/>
                    <a:pt x="43" y="74"/>
                  </a:cubicBezTo>
                  <a:cubicBezTo>
                    <a:pt x="46" y="72"/>
                    <a:pt x="47" y="69"/>
                    <a:pt x="48" y="64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81"/>
                    <a:pt x="58" y="87"/>
                    <a:pt x="53" y="90"/>
                  </a:cubicBezTo>
                  <a:cubicBezTo>
                    <a:pt x="48" y="92"/>
                    <a:pt x="41" y="91"/>
                    <a:pt x="33" y="86"/>
                  </a:cubicBezTo>
                  <a:cubicBezTo>
                    <a:pt x="23" y="81"/>
                    <a:pt x="15" y="72"/>
                    <a:pt x="9" y="61"/>
                  </a:cubicBezTo>
                  <a:cubicBezTo>
                    <a:pt x="3" y="50"/>
                    <a:pt x="0" y="39"/>
                    <a:pt x="0" y="28"/>
                  </a:cubicBezTo>
                  <a:cubicBezTo>
                    <a:pt x="0" y="16"/>
                    <a:pt x="3" y="8"/>
                    <a:pt x="9" y="4"/>
                  </a:cubicBezTo>
                  <a:cubicBezTo>
                    <a:pt x="15" y="0"/>
                    <a:pt x="23" y="1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Freeform 93"/>
            <p:cNvSpPr>
              <a:spLocks/>
            </p:cNvSpPr>
            <p:nvPr/>
          </p:nvSpPr>
          <p:spPr bwMode="auto">
            <a:xfrm>
              <a:off x="680" y="761"/>
              <a:ext cx="30" cy="57"/>
            </a:xfrm>
            <a:custGeom>
              <a:avLst/>
              <a:gdLst/>
              <a:ahLst/>
              <a:cxnLst>
                <a:cxn ang="0">
                  <a:pos x="30" y="17"/>
                </a:cxn>
                <a:cxn ang="0">
                  <a:pos x="30" y="57"/>
                </a:cxn>
                <a:cxn ang="0">
                  <a:pos x="22" y="53"/>
                </a:cxn>
                <a:cxn ang="0">
                  <a:pos x="22" y="35"/>
                </a:cxn>
                <a:cxn ang="0">
                  <a:pos x="8" y="27"/>
                </a:cxn>
                <a:cxn ang="0">
                  <a:pos x="8" y="45"/>
                </a:cxn>
                <a:cxn ang="0">
                  <a:pos x="0" y="40"/>
                </a:cxn>
                <a:cxn ang="0">
                  <a:pos x="0" y="0"/>
                </a:cxn>
                <a:cxn ang="0">
                  <a:pos x="8" y="4"/>
                </a:cxn>
                <a:cxn ang="0">
                  <a:pos x="8" y="20"/>
                </a:cxn>
                <a:cxn ang="0">
                  <a:pos x="22" y="28"/>
                </a:cxn>
                <a:cxn ang="0">
                  <a:pos x="23" y="13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  <a:cxn ang="0">
                  <a:pos x="30" y="17"/>
                </a:cxn>
              </a:cxnLst>
              <a:rect l="0" t="0" r="r" b="b"/>
              <a:pathLst>
                <a:path w="30" h="57">
                  <a:moveTo>
                    <a:pt x="30" y="17"/>
                  </a:moveTo>
                  <a:lnTo>
                    <a:pt x="30" y="57"/>
                  </a:lnTo>
                  <a:lnTo>
                    <a:pt x="22" y="53"/>
                  </a:lnTo>
                  <a:lnTo>
                    <a:pt x="22" y="35"/>
                  </a:lnTo>
                  <a:lnTo>
                    <a:pt x="8" y="27"/>
                  </a:lnTo>
                  <a:lnTo>
                    <a:pt x="8" y="45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0"/>
                  </a:lnTo>
                  <a:lnTo>
                    <a:pt x="22" y="28"/>
                  </a:lnTo>
                  <a:lnTo>
                    <a:pt x="23" y="13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228" name="直接连接符 227"/>
          <p:cNvCxnSpPr/>
          <p:nvPr/>
        </p:nvCxnSpPr>
        <p:spPr>
          <a:xfrm rot="5400000">
            <a:off x="7964104" y="2465788"/>
            <a:ext cx="50405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" name="Picture 416" descr="compu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214950"/>
            <a:ext cx="450690" cy="428628"/>
          </a:xfrm>
          <a:prstGeom prst="rect">
            <a:avLst/>
          </a:prstGeom>
          <a:noFill/>
        </p:spPr>
      </p:pic>
      <p:sp>
        <p:nvSpPr>
          <p:cNvPr id="240" name="Text Box 18"/>
          <p:cNvSpPr txBox="1">
            <a:spLocks noChangeAspect="1" noChangeArrowheads="1"/>
          </p:cNvSpPr>
          <p:nvPr/>
        </p:nvSpPr>
        <p:spPr bwMode="auto">
          <a:xfrm>
            <a:off x="6286512" y="5305024"/>
            <a:ext cx="5715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 smtClean="0">
                <a:ea typeface="黑体" pitchFamily="2" charset="-122"/>
              </a:rPr>
              <a:t>PC2</a:t>
            </a:r>
            <a:endParaRPr lang="en-US" altLang="zh-CN" sz="1600" dirty="0"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5942</TotalTime>
  <Words>21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h3c</cp:lastModifiedBy>
  <cp:revision>205</cp:revision>
  <dcterms:modified xsi:type="dcterms:W3CDTF">2014-03-03T02:53:08Z</dcterms:modified>
</cp:coreProperties>
</file>